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8"/>
  </p:notesMasterIdLst>
  <p:handoutMasterIdLst>
    <p:handoutMasterId r:id="rId29"/>
  </p:handoutMasterIdLst>
  <p:sldIdLst>
    <p:sldId id="256" r:id="rId2"/>
    <p:sldId id="275" r:id="rId3"/>
    <p:sldId id="282" r:id="rId4"/>
    <p:sldId id="283" r:id="rId5"/>
    <p:sldId id="284" r:id="rId6"/>
    <p:sldId id="285" r:id="rId7"/>
    <p:sldId id="286" r:id="rId8"/>
    <p:sldId id="281" r:id="rId9"/>
    <p:sldId id="287" r:id="rId10"/>
    <p:sldId id="288" r:id="rId11"/>
    <p:sldId id="289" r:id="rId12"/>
    <p:sldId id="262" r:id="rId13"/>
    <p:sldId id="263" r:id="rId14"/>
    <p:sldId id="265" r:id="rId15"/>
    <p:sldId id="266" r:id="rId16"/>
    <p:sldId id="267" r:id="rId17"/>
    <p:sldId id="272" r:id="rId18"/>
    <p:sldId id="271" r:id="rId19"/>
    <p:sldId id="268" r:id="rId20"/>
    <p:sldId id="273" r:id="rId21"/>
    <p:sldId id="269" r:id="rId22"/>
    <p:sldId id="274" r:id="rId23"/>
    <p:sldId id="270" r:id="rId24"/>
    <p:sldId id="260" r:id="rId25"/>
    <p:sldId id="259"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C734"/>
    <a:srgbClr val="2AA9E0"/>
    <a:srgbClr val="EC6A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5" autoAdjust="0"/>
    <p:restoredTop sz="94660"/>
  </p:normalViewPr>
  <p:slideViewPr>
    <p:cSldViewPr snapToGrid="0">
      <p:cViewPr varScale="1">
        <p:scale>
          <a:sx n="71" d="100"/>
          <a:sy n="71" d="100"/>
        </p:scale>
        <p:origin x="666" y="60"/>
      </p:cViewPr>
      <p:guideLst>
        <p:guide orient="horz" pos="2160"/>
        <p:guide pos="3840"/>
      </p:guideLst>
    </p:cSldViewPr>
  </p:slideViewPr>
  <p:notesTextViewPr>
    <p:cViewPr>
      <p:scale>
        <a:sx n="3" d="2"/>
        <a:sy n="3" d="2"/>
      </p:scale>
      <p:origin x="0" y="0"/>
    </p:cViewPr>
  </p:notesTextViewPr>
  <p:notesViewPr>
    <p:cSldViewPr snapToGrid="0">
      <p:cViewPr varScale="1">
        <p:scale>
          <a:sx n="80" d="100"/>
          <a:sy n="80" d="100"/>
        </p:scale>
        <p:origin x="19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B33F5-140C-4730-9BFA-D449C7E2E866}" type="doc">
      <dgm:prSet loTypeId="urn:microsoft.com/office/officeart/2005/8/layout/hList6" loCatId="list" qsTypeId="urn:microsoft.com/office/officeart/2005/8/quickstyle/simple1" qsCatId="simple" csTypeId="urn:microsoft.com/office/officeart/2005/8/colors/colorful1" csCatId="colorful" phldr="1"/>
      <dgm:spPr/>
    </dgm:pt>
    <dgm:pt modelId="{4F0DA45D-670E-4C07-99D9-9BA0444A8B13}">
      <dgm:prSet phldrT="[Text]"/>
      <dgm:spPr>
        <a:solidFill>
          <a:srgbClr val="93C734"/>
        </a:solidFill>
      </dgm:spPr>
      <dgm:t>
        <a:bodyPr/>
        <a:lstStyle/>
        <a:p>
          <a:pPr>
            <a:spcAft>
              <a:spcPct val="35000"/>
            </a:spcAft>
          </a:pPr>
          <a:r>
            <a:rPr lang="en-IN" b="1" dirty="0" smtClean="0">
              <a:solidFill>
                <a:schemeClr val="tx1"/>
              </a:solidFill>
              <a:effectLst>
                <a:outerShdw blurRad="38100" dist="38100" dir="2700000" algn="tl">
                  <a:srgbClr val="000000">
                    <a:alpha val="43137"/>
                  </a:srgbClr>
                </a:outerShdw>
              </a:effectLst>
            </a:rPr>
            <a:t>Consulting</a:t>
          </a:r>
          <a:endParaRPr lang="en-IN" b="1" dirty="0">
            <a:solidFill>
              <a:schemeClr val="tx1"/>
            </a:solidFill>
            <a:effectLst>
              <a:outerShdw blurRad="38100" dist="38100" dir="2700000" algn="tl">
                <a:srgbClr val="000000">
                  <a:alpha val="43137"/>
                </a:srgbClr>
              </a:outerShdw>
            </a:effectLst>
          </a:endParaRPr>
        </a:p>
      </dgm:t>
    </dgm:pt>
    <dgm:pt modelId="{9ECE503F-0D33-40B2-B44D-7E8B9A785870}" type="parTrans" cxnId="{A2EBA06E-FF6D-4A55-9751-EF8389D4C7C4}">
      <dgm:prSet/>
      <dgm:spPr/>
      <dgm:t>
        <a:bodyPr/>
        <a:lstStyle/>
        <a:p>
          <a:endParaRPr lang="en-IN">
            <a:solidFill>
              <a:schemeClr val="tx1"/>
            </a:solidFill>
          </a:endParaRPr>
        </a:p>
      </dgm:t>
    </dgm:pt>
    <dgm:pt modelId="{2B183D70-F21F-490A-9B01-0142B8F55AF4}" type="sibTrans" cxnId="{A2EBA06E-FF6D-4A55-9751-EF8389D4C7C4}">
      <dgm:prSet/>
      <dgm:spPr/>
      <dgm:t>
        <a:bodyPr/>
        <a:lstStyle/>
        <a:p>
          <a:endParaRPr lang="en-IN">
            <a:solidFill>
              <a:schemeClr val="tx1"/>
            </a:solidFill>
          </a:endParaRPr>
        </a:p>
      </dgm:t>
    </dgm:pt>
    <dgm:pt modelId="{9D176FAE-0A5D-47B6-815D-BCA164CD6817}">
      <dgm:prSet phldrT="[Text]"/>
      <dgm:spPr>
        <a:solidFill>
          <a:srgbClr val="EC6A1E"/>
        </a:solidFill>
      </dgm:spPr>
      <dgm:t>
        <a:bodyPr/>
        <a:lstStyle/>
        <a:p>
          <a:r>
            <a:rPr lang="en-IN" b="1" dirty="0" smtClean="0">
              <a:solidFill>
                <a:schemeClr val="tx1"/>
              </a:solidFill>
              <a:effectLst>
                <a:outerShdw blurRad="38100" dist="38100" dir="2700000" algn="tl">
                  <a:srgbClr val="000000">
                    <a:alpha val="43137"/>
                  </a:srgbClr>
                </a:outerShdw>
              </a:effectLst>
            </a:rPr>
            <a:t>Implementation</a:t>
          </a:r>
          <a:endParaRPr lang="en-IN" b="1" dirty="0">
            <a:solidFill>
              <a:schemeClr val="tx1"/>
            </a:solidFill>
            <a:effectLst>
              <a:outerShdw blurRad="38100" dist="38100" dir="2700000" algn="tl">
                <a:srgbClr val="000000">
                  <a:alpha val="43137"/>
                </a:srgbClr>
              </a:outerShdw>
            </a:effectLst>
          </a:endParaRPr>
        </a:p>
      </dgm:t>
    </dgm:pt>
    <dgm:pt modelId="{3A263E12-FFC0-4C0F-851A-92B435BB619F}" type="parTrans" cxnId="{B4FA60BB-358B-4BCC-91E5-304010128090}">
      <dgm:prSet/>
      <dgm:spPr/>
      <dgm:t>
        <a:bodyPr/>
        <a:lstStyle/>
        <a:p>
          <a:endParaRPr lang="en-IN">
            <a:solidFill>
              <a:schemeClr val="tx1"/>
            </a:solidFill>
          </a:endParaRPr>
        </a:p>
      </dgm:t>
    </dgm:pt>
    <dgm:pt modelId="{08389358-B15F-4C59-BB4E-646A075CAB33}" type="sibTrans" cxnId="{B4FA60BB-358B-4BCC-91E5-304010128090}">
      <dgm:prSet/>
      <dgm:spPr/>
      <dgm:t>
        <a:bodyPr/>
        <a:lstStyle/>
        <a:p>
          <a:endParaRPr lang="en-IN">
            <a:solidFill>
              <a:schemeClr val="tx1"/>
            </a:solidFill>
          </a:endParaRPr>
        </a:p>
      </dgm:t>
    </dgm:pt>
    <dgm:pt modelId="{D82D6DB6-A367-4D0F-B12F-C755B46EF8DF}">
      <dgm:prSet phldrT="[Text]"/>
      <dgm:spPr>
        <a:solidFill>
          <a:srgbClr val="93C734"/>
        </a:solidFill>
      </dgm:spPr>
      <dgm:t>
        <a:bodyPr/>
        <a:lstStyle/>
        <a:p>
          <a:r>
            <a:rPr lang="en-IN" b="1" dirty="0" smtClean="0">
              <a:solidFill>
                <a:schemeClr val="tx1"/>
              </a:solidFill>
              <a:effectLst>
                <a:outerShdw blurRad="38100" dist="38100" dir="2700000" algn="tl">
                  <a:srgbClr val="000000">
                    <a:alpha val="43137"/>
                  </a:srgbClr>
                </a:outerShdw>
              </a:effectLst>
            </a:rPr>
            <a:t>Support</a:t>
          </a:r>
          <a:endParaRPr lang="en-IN" b="1" dirty="0">
            <a:solidFill>
              <a:schemeClr val="tx1"/>
            </a:solidFill>
            <a:effectLst>
              <a:outerShdw blurRad="38100" dist="38100" dir="2700000" algn="tl">
                <a:srgbClr val="000000">
                  <a:alpha val="43137"/>
                </a:srgbClr>
              </a:outerShdw>
            </a:effectLst>
          </a:endParaRPr>
        </a:p>
      </dgm:t>
    </dgm:pt>
    <dgm:pt modelId="{142CE90C-84CB-49FA-B655-26EB98D690FD}" type="parTrans" cxnId="{E834C510-4253-407E-A202-7DBC25F9E4CE}">
      <dgm:prSet/>
      <dgm:spPr/>
      <dgm:t>
        <a:bodyPr/>
        <a:lstStyle/>
        <a:p>
          <a:endParaRPr lang="en-IN">
            <a:solidFill>
              <a:schemeClr val="tx1"/>
            </a:solidFill>
          </a:endParaRPr>
        </a:p>
      </dgm:t>
    </dgm:pt>
    <dgm:pt modelId="{8A740BB7-0DF5-4349-B991-46AE1727A332}" type="sibTrans" cxnId="{E834C510-4253-407E-A202-7DBC25F9E4CE}">
      <dgm:prSet/>
      <dgm:spPr/>
      <dgm:t>
        <a:bodyPr/>
        <a:lstStyle/>
        <a:p>
          <a:endParaRPr lang="en-IN">
            <a:solidFill>
              <a:schemeClr val="tx1"/>
            </a:solidFill>
          </a:endParaRPr>
        </a:p>
      </dgm:t>
    </dgm:pt>
    <dgm:pt modelId="{08859BC2-B529-41B6-824E-DDCD7F78AD15}">
      <dgm:prSet/>
      <dgm:spPr>
        <a:solidFill>
          <a:srgbClr val="93C734"/>
        </a:solidFill>
      </dgm:spPr>
      <dgm:t>
        <a:bodyPr/>
        <a:lstStyle/>
        <a:p>
          <a:pPr>
            <a:spcAft>
              <a:spcPts val="600"/>
            </a:spcAft>
          </a:pPr>
          <a:r>
            <a:rPr lang="en-IN" b="0" dirty="0" smtClean="0">
              <a:solidFill>
                <a:schemeClr val="tx1"/>
              </a:solidFill>
            </a:rPr>
            <a:t>DW &amp; BI Strategy</a:t>
          </a:r>
          <a:endParaRPr lang="en-IN" b="0" dirty="0">
            <a:solidFill>
              <a:schemeClr val="tx1"/>
            </a:solidFill>
          </a:endParaRPr>
        </a:p>
      </dgm:t>
    </dgm:pt>
    <dgm:pt modelId="{233D67C9-B00F-4EFA-A95C-396BE94FF99C}" type="parTrans" cxnId="{783C3E1A-2506-4F45-92C6-540A9A10D453}">
      <dgm:prSet/>
      <dgm:spPr/>
      <dgm:t>
        <a:bodyPr/>
        <a:lstStyle/>
        <a:p>
          <a:endParaRPr lang="en-IN">
            <a:solidFill>
              <a:schemeClr val="tx1"/>
            </a:solidFill>
          </a:endParaRPr>
        </a:p>
      </dgm:t>
    </dgm:pt>
    <dgm:pt modelId="{3DB96B3D-DA50-4832-81F9-1DBE287670E7}" type="sibTrans" cxnId="{783C3E1A-2506-4F45-92C6-540A9A10D453}">
      <dgm:prSet/>
      <dgm:spPr/>
      <dgm:t>
        <a:bodyPr/>
        <a:lstStyle/>
        <a:p>
          <a:endParaRPr lang="en-IN">
            <a:solidFill>
              <a:schemeClr val="tx1"/>
            </a:solidFill>
          </a:endParaRPr>
        </a:p>
      </dgm:t>
    </dgm:pt>
    <dgm:pt modelId="{1C25928A-B1CB-4EBE-9628-771616537D09}">
      <dgm:prSet/>
      <dgm:spPr>
        <a:solidFill>
          <a:srgbClr val="93C734"/>
        </a:solidFill>
      </dgm:spPr>
      <dgm:t>
        <a:bodyPr/>
        <a:lstStyle/>
        <a:p>
          <a:pPr>
            <a:spcAft>
              <a:spcPts val="600"/>
            </a:spcAft>
          </a:pPr>
          <a:r>
            <a:rPr lang="en-IN" b="0" dirty="0" smtClean="0">
              <a:solidFill>
                <a:schemeClr val="tx1"/>
              </a:solidFill>
            </a:rPr>
            <a:t>Business requirements</a:t>
          </a:r>
          <a:endParaRPr lang="en-IN" b="0" dirty="0">
            <a:solidFill>
              <a:schemeClr val="tx1"/>
            </a:solidFill>
          </a:endParaRPr>
        </a:p>
      </dgm:t>
    </dgm:pt>
    <dgm:pt modelId="{DEDA3339-7C81-4B21-804C-6F8B585FE279}" type="parTrans" cxnId="{87D2F852-0298-4558-9992-FBB63FDA3FA7}">
      <dgm:prSet/>
      <dgm:spPr/>
      <dgm:t>
        <a:bodyPr/>
        <a:lstStyle/>
        <a:p>
          <a:endParaRPr lang="en-IN">
            <a:solidFill>
              <a:schemeClr val="tx1"/>
            </a:solidFill>
          </a:endParaRPr>
        </a:p>
      </dgm:t>
    </dgm:pt>
    <dgm:pt modelId="{2F3B8FE9-3DC7-4588-9D4F-1F7F3A30B387}" type="sibTrans" cxnId="{87D2F852-0298-4558-9992-FBB63FDA3FA7}">
      <dgm:prSet/>
      <dgm:spPr/>
      <dgm:t>
        <a:bodyPr/>
        <a:lstStyle/>
        <a:p>
          <a:endParaRPr lang="en-IN">
            <a:solidFill>
              <a:schemeClr val="tx1"/>
            </a:solidFill>
          </a:endParaRPr>
        </a:p>
      </dgm:t>
    </dgm:pt>
    <dgm:pt modelId="{1C1CF8C8-0CC4-4567-86A3-7F5371BEFB0D}">
      <dgm:prSet/>
      <dgm:spPr>
        <a:solidFill>
          <a:srgbClr val="93C734"/>
        </a:solidFill>
      </dgm:spPr>
      <dgm:t>
        <a:bodyPr/>
        <a:lstStyle/>
        <a:p>
          <a:pPr>
            <a:spcAft>
              <a:spcPts val="600"/>
            </a:spcAft>
          </a:pPr>
          <a:r>
            <a:rPr lang="en-IN" b="0" dirty="0" smtClean="0">
              <a:solidFill>
                <a:schemeClr val="tx1"/>
              </a:solidFill>
            </a:rPr>
            <a:t>Dimensional Modelling</a:t>
          </a:r>
          <a:endParaRPr lang="en-IN" b="0" dirty="0">
            <a:solidFill>
              <a:schemeClr val="tx1"/>
            </a:solidFill>
          </a:endParaRPr>
        </a:p>
      </dgm:t>
    </dgm:pt>
    <dgm:pt modelId="{C7120D81-D841-4437-BDDE-8AC5C63726DA}" type="parTrans" cxnId="{19F3E1BF-FAF4-43EE-8A47-64EFD6443156}">
      <dgm:prSet/>
      <dgm:spPr/>
      <dgm:t>
        <a:bodyPr/>
        <a:lstStyle/>
        <a:p>
          <a:endParaRPr lang="en-IN">
            <a:solidFill>
              <a:schemeClr val="tx1"/>
            </a:solidFill>
          </a:endParaRPr>
        </a:p>
      </dgm:t>
    </dgm:pt>
    <dgm:pt modelId="{590E0C2B-8A0D-4A51-849C-BAA7EA7778A7}" type="sibTrans" cxnId="{19F3E1BF-FAF4-43EE-8A47-64EFD6443156}">
      <dgm:prSet/>
      <dgm:spPr/>
      <dgm:t>
        <a:bodyPr/>
        <a:lstStyle/>
        <a:p>
          <a:endParaRPr lang="en-IN">
            <a:solidFill>
              <a:schemeClr val="tx1"/>
            </a:solidFill>
          </a:endParaRPr>
        </a:p>
      </dgm:t>
    </dgm:pt>
    <dgm:pt modelId="{E264AD2E-5CD4-4764-90B2-9CA48642A284}">
      <dgm:prSet/>
      <dgm:spPr>
        <a:solidFill>
          <a:srgbClr val="93C734"/>
        </a:solidFill>
      </dgm:spPr>
      <dgm:t>
        <a:bodyPr/>
        <a:lstStyle/>
        <a:p>
          <a:pPr>
            <a:spcAft>
              <a:spcPts val="600"/>
            </a:spcAft>
          </a:pPr>
          <a:r>
            <a:rPr lang="en-IN" b="0" dirty="0" smtClean="0">
              <a:solidFill>
                <a:schemeClr val="tx1"/>
              </a:solidFill>
            </a:rPr>
            <a:t>Dimensional Model Design Review</a:t>
          </a:r>
          <a:endParaRPr lang="en-IN" b="0" dirty="0">
            <a:solidFill>
              <a:schemeClr val="tx1"/>
            </a:solidFill>
          </a:endParaRPr>
        </a:p>
      </dgm:t>
    </dgm:pt>
    <dgm:pt modelId="{384EB9F2-2AC2-47A7-9757-E8883C327E1D}" type="parTrans" cxnId="{D26B01D0-1BFC-4A18-90BA-6651BFE5E60A}">
      <dgm:prSet/>
      <dgm:spPr/>
      <dgm:t>
        <a:bodyPr/>
        <a:lstStyle/>
        <a:p>
          <a:endParaRPr lang="en-IN">
            <a:solidFill>
              <a:schemeClr val="tx1"/>
            </a:solidFill>
          </a:endParaRPr>
        </a:p>
      </dgm:t>
    </dgm:pt>
    <dgm:pt modelId="{12106FA6-C5C4-46D0-BC45-09E27DA0ED4D}" type="sibTrans" cxnId="{D26B01D0-1BFC-4A18-90BA-6651BFE5E60A}">
      <dgm:prSet/>
      <dgm:spPr/>
      <dgm:t>
        <a:bodyPr/>
        <a:lstStyle/>
        <a:p>
          <a:endParaRPr lang="en-IN">
            <a:solidFill>
              <a:schemeClr val="tx1"/>
            </a:solidFill>
          </a:endParaRPr>
        </a:p>
      </dgm:t>
    </dgm:pt>
    <dgm:pt modelId="{6153AAA3-B15C-4C2A-9796-4FBCCCAB3764}">
      <dgm:prSet phldrT="[Text]"/>
      <dgm:spPr>
        <a:solidFill>
          <a:srgbClr val="EC6A1E"/>
        </a:solidFill>
      </dgm:spPr>
      <dgm:t>
        <a:bodyPr/>
        <a:lstStyle/>
        <a:p>
          <a:r>
            <a:rPr lang="en-IN" dirty="0" smtClean="0">
              <a:solidFill>
                <a:schemeClr val="tx1"/>
              </a:solidFill>
            </a:rPr>
            <a:t>DW-Database</a:t>
          </a:r>
          <a:endParaRPr lang="en-IN" dirty="0">
            <a:solidFill>
              <a:schemeClr val="tx1"/>
            </a:solidFill>
          </a:endParaRPr>
        </a:p>
      </dgm:t>
    </dgm:pt>
    <dgm:pt modelId="{30FA49C6-BCBD-404A-BB76-6128C408860C}" type="parTrans" cxnId="{4EA3A4D2-1ABC-48E3-9D74-7AD2D1837050}">
      <dgm:prSet/>
      <dgm:spPr/>
      <dgm:t>
        <a:bodyPr/>
        <a:lstStyle/>
        <a:p>
          <a:endParaRPr lang="en-IN">
            <a:solidFill>
              <a:schemeClr val="tx1"/>
            </a:solidFill>
          </a:endParaRPr>
        </a:p>
      </dgm:t>
    </dgm:pt>
    <dgm:pt modelId="{4C1BE8B0-8ECC-4BE2-82D2-636EA113A625}" type="sibTrans" cxnId="{4EA3A4D2-1ABC-48E3-9D74-7AD2D1837050}">
      <dgm:prSet/>
      <dgm:spPr/>
      <dgm:t>
        <a:bodyPr/>
        <a:lstStyle/>
        <a:p>
          <a:endParaRPr lang="en-IN">
            <a:solidFill>
              <a:schemeClr val="tx1"/>
            </a:solidFill>
          </a:endParaRPr>
        </a:p>
      </dgm:t>
    </dgm:pt>
    <dgm:pt modelId="{7C3511B3-AF97-45B8-9291-9AB65CA4AF88}">
      <dgm:prSet phldrT="[Text]"/>
      <dgm:spPr>
        <a:solidFill>
          <a:srgbClr val="2AA9E0"/>
        </a:solidFill>
      </dgm:spPr>
      <dgm:t>
        <a:bodyPr/>
        <a:lstStyle/>
        <a:p>
          <a:r>
            <a:rPr lang="en-IN" b="1" dirty="0" smtClean="0">
              <a:solidFill>
                <a:schemeClr val="tx1"/>
              </a:solidFill>
              <a:effectLst>
                <a:outerShdw blurRad="38100" dist="38100" dir="2700000" algn="tl">
                  <a:srgbClr val="000000">
                    <a:alpha val="43137"/>
                  </a:srgbClr>
                </a:outerShdw>
              </a:effectLst>
            </a:rPr>
            <a:t>Development</a:t>
          </a:r>
          <a:endParaRPr lang="en-IN" b="1" dirty="0">
            <a:solidFill>
              <a:schemeClr val="tx1"/>
            </a:solidFill>
            <a:effectLst>
              <a:outerShdw blurRad="38100" dist="38100" dir="2700000" algn="tl">
                <a:srgbClr val="000000">
                  <a:alpha val="43137"/>
                </a:srgbClr>
              </a:outerShdw>
            </a:effectLst>
          </a:endParaRPr>
        </a:p>
      </dgm:t>
    </dgm:pt>
    <dgm:pt modelId="{B9BF1429-823F-4571-9A4E-9B34140649A0}" type="parTrans" cxnId="{A944A243-A870-4F26-88C5-54F7223C1769}">
      <dgm:prSet/>
      <dgm:spPr/>
      <dgm:t>
        <a:bodyPr/>
        <a:lstStyle/>
        <a:p>
          <a:endParaRPr lang="en-IN">
            <a:solidFill>
              <a:schemeClr val="tx1"/>
            </a:solidFill>
          </a:endParaRPr>
        </a:p>
      </dgm:t>
    </dgm:pt>
    <dgm:pt modelId="{CEA4814D-078A-4C8F-948C-C3B522910F5D}" type="sibTrans" cxnId="{A944A243-A870-4F26-88C5-54F7223C1769}">
      <dgm:prSet/>
      <dgm:spPr/>
      <dgm:t>
        <a:bodyPr/>
        <a:lstStyle/>
        <a:p>
          <a:endParaRPr lang="en-IN">
            <a:solidFill>
              <a:schemeClr val="tx1"/>
            </a:solidFill>
          </a:endParaRPr>
        </a:p>
      </dgm:t>
    </dgm:pt>
    <dgm:pt modelId="{B0CD49F5-6CB7-430F-832D-F128142A6789}">
      <dgm:prSet phldrT="[Text]"/>
      <dgm:spPr>
        <a:solidFill>
          <a:srgbClr val="EC6A1E"/>
        </a:solidFill>
      </dgm:spPr>
      <dgm:t>
        <a:bodyPr/>
        <a:lstStyle/>
        <a:p>
          <a:r>
            <a:rPr lang="en-IN" dirty="0" smtClean="0">
              <a:solidFill>
                <a:schemeClr val="tx1"/>
              </a:solidFill>
            </a:rPr>
            <a:t>BI and Reporting Tools</a:t>
          </a:r>
          <a:endParaRPr lang="en-IN" dirty="0">
            <a:solidFill>
              <a:schemeClr val="tx1"/>
            </a:solidFill>
          </a:endParaRPr>
        </a:p>
      </dgm:t>
    </dgm:pt>
    <dgm:pt modelId="{3489B63A-3CC1-4BD5-846F-58A7EDD7B01D}" type="parTrans" cxnId="{C9066231-5D76-4FBE-8AC2-610C0251DA29}">
      <dgm:prSet/>
      <dgm:spPr/>
      <dgm:t>
        <a:bodyPr/>
        <a:lstStyle/>
        <a:p>
          <a:endParaRPr lang="en-IN">
            <a:solidFill>
              <a:schemeClr val="tx1"/>
            </a:solidFill>
          </a:endParaRPr>
        </a:p>
      </dgm:t>
    </dgm:pt>
    <dgm:pt modelId="{F8D3D9EE-A19C-4421-A9D8-5D5FBA6A0B73}" type="sibTrans" cxnId="{C9066231-5D76-4FBE-8AC2-610C0251DA29}">
      <dgm:prSet/>
      <dgm:spPr/>
      <dgm:t>
        <a:bodyPr/>
        <a:lstStyle/>
        <a:p>
          <a:endParaRPr lang="en-IN">
            <a:solidFill>
              <a:schemeClr val="tx1"/>
            </a:solidFill>
          </a:endParaRPr>
        </a:p>
      </dgm:t>
    </dgm:pt>
    <dgm:pt modelId="{BCC3453A-9D86-4341-B90E-E929361A47ED}">
      <dgm:prSet phldrT="[Text]"/>
      <dgm:spPr>
        <a:solidFill>
          <a:srgbClr val="2AA9E0"/>
        </a:solidFill>
      </dgm:spPr>
      <dgm:t>
        <a:bodyPr/>
        <a:lstStyle/>
        <a:p>
          <a:r>
            <a:rPr lang="en-IN" dirty="0" smtClean="0">
              <a:solidFill>
                <a:schemeClr val="tx1"/>
              </a:solidFill>
            </a:rPr>
            <a:t>DW Management</a:t>
          </a:r>
          <a:endParaRPr lang="en-IN" dirty="0">
            <a:solidFill>
              <a:schemeClr val="tx1"/>
            </a:solidFill>
          </a:endParaRPr>
        </a:p>
      </dgm:t>
    </dgm:pt>
    <dgm:pt modelId="{4E35A600-264D-405F-BEC7-711CDA6D64C6}" type="parTrans" cxnId="{09E5C78D-088D-4AA6-BDF1-7A1D5C6325E9}">
      <dgm:prSet/>
      <dgm:spPr/>
      <dgm:t>
        <a:bodyPr/>
        <a:lstStyle/>
        <a:p>
          <a:endParaRPr lang="en-IN">
            <a:solidFill>
              <a:schemeClr val="tx1"/>
            </a:solidFill>
          </a:endParaRPr>
        </a:p>
      </dgm:t>
    </dgm:pt>
    <dgm:pt modelId="{90F0D047-1BE2-4E1D-815E-14932B9D143E}" type="sibTrans" cxnId="{09E5C78D-088D-4AA6-BDF1-7A1D5C6325E9}">
      <dgm:prSet/>
      <dgm:spPr/>
      <dgm:t>
        <a:bodyPr/>
        <a:lstStyle/>
        <a:p>
          <a:endParaRPr lang="en-IN">
            <a:solidFill>
              <a:schemeClr val="tx1"/>
            </a:solidFill>
          </a:endParaRPr>
        </a:p>
      </dgm:t>
    </dgm:pt>
    <dgm:pt modelId="{26AF75F5-9D72-4F30-827C-FC068B691716}">
      <dgm:prSet phldrT="[Text]"/>
      <dgm:spPr>
        <a:solidFill>
          <a:srgbClr val="2AA9E0"/>
        </a:solidFill>
      </dgm:spPr>
      <dgm:t>
        <a:bodyPr/>
        <a:lstStyle/>
        <a:p>
          <a:r>
            <a:rPr lang="en-IN" dirty="0" smtClean="0">
              <a:solidFill>
                <a:schemeClr val="tx1"/>
              </a:solidFill>
            </a:rPr>
            <a:t>ETL package Development</a:t>
          </a:r>
          <a:endParaRPr lang="en-IN" dirty="0">
            <a:solidFill>
              <a:schemeClr val="tx1"/>
            </a:solidFill>
          </a:endParaRPr>
        </a:p>
      </dgm:t>
    </dgm:pt>
    <dgm:pt modelId="{75D1686B-C065-42FC-9E17-05A0BB8632BC}" type="parTrans" cxnId="{74EC1B7A-D29B-4154-9905-DCF378C4724E}">
      <dgm:prSet/>
      <dgm:spPr/>
      <dgm:t>
        <a:bodyPr/>
        <a:lstStyle/>
        <a:p>
          <a:endParaRPr lang="en-IN">
            <a:solidFill>
              <a:schemeClr val="tx1"/>
            </a:solidFill>
          </a:endParaRPr>
        </a:p>
      </dgm:t>
    </dgm:pt>
    <dgm:pt modelId="{F9BDAEE4-F7B9-4657-AB0E-AF0B87EC1D0F}" type="sibTrans" cxnId="{74EC1B7A-D29B-4154-9905-DCF378C4724E}">
      <dgm:prSet/>
      <dgm:spPr/>
      <dgm:t>
        <a:bodyPr/>
        <a:lstStyle/>
        <a:p>
          <a:endParaRPr lang="en-IN">
            <a:solidFill>
              <a:schemeClr val="tx1"/>
            </a:solidFill>
          </a:endParaRPr>
        </a:p>
      </dgm:t>
    </dgm:pt>
    <dgm:pt modelId="{FB8FEAAF-04F0-4D91-B542-321117B8617A}">
      <dgm:prSet phldrT="[Text]"/>
      <dgm:spPr>
        <a:solidFill>
          <a:srgbClr val="2AA9E0"/>
        </a:solidFill>
      </dgm:spPr>
      <dgm:t>
        <a:bodyPr/>
        <a:lstStyle/>
        <a:p>
          <a:r>
            <a:rPr lang="en-IN" dirty="0" smtClean="0">
              <a:solidFill>
                <a:schemeClr val="tx1"/>
              </a:solidFill>
            </a:rPr>
            <a:t>Reports Development</a:t>
          </a:r>
          <a:endParaRPr lang="en-IN" dirty="0">
            <a:solidFill>
              <a:schemeClr val="tx1"/>
            </a:solidFill>
          </a:endParaRPr>
        </a:p>
      </dgm:t>
    </dgm:pt>
    <dgm:pt modelId="{C8CF978D-B9CA-4244-AD05-E483FE52F4D4}" type="parTrans" cxnId="{5F510416-44ED-4D0A-A04C-AA38D05B8D8C}">
      <dgm:prSet/>
      <dgm:spPr/>
      <dgm:t>
        <a:bodyPr/>
        <a:lstStyle/>
        <a:p>
          <a:endParaRPr lang="en-IN">
            <a:solidFill>
              <a:schemeClr val="tx1"/>
            </a:solidFill>
          </a:endParaRPr>
        </a:p>
      </dgm:t>
    </dgm:pt>
    <dgm:pt modelId="{68E19D46-8133-4BAC-AA37-E13F0E403838}" type="sibTrans" cxnId="{5F510416-44ED-4D0A-A04C-AA38D05B8D8C}">
      <dgm:prSet/>
      <dgm:spPr/>
      <dgm:t>
        <a:bodyPr/>
        <a:lstStyle/>
        <a:p>
          <a:endParaRPr lang="en-IN">
            <a:solidFill>
              <a:schemeClr val="tx1"/>
            </a:solidFill>
          </a:endParaRPr>
        </a:p>
      </dgm:t>
    </dgm:pt>
    <dgm:pt modelId="{D3B36246-1B74-43B7-9DF2-CA84CBFC8D00}">
      <dgm:prSet phldrT="[Text]"/>
      <dgm:spPr>
        <a:solidFill>
          <a:srgbClr val="93C734"/>
        </a:solidFill>
      </dgm:spPr>
      <dgm:t>
        <a:bodyPr/>
        <a:lstStyle/>
        <a:p>
          <a:r>
            <a:rPr lang="en-IN" dirty="0" smtClean="0">
              <a:solidFill>
                <a:schemeClr val="tx1"/>
              </a:solidFill>
            </a:rPr>
            <a:t>DW Database</a:t>
          </a:r>
          <a:endParaRPr lang="en-IN" dirty="0">
            <a:solidFill>
              <a:schemeClr val="tx1"/>
            </a:solidFill>
          </a:endParaRPr>
        </a:p>
      </dgm:t>
    </dgm:pt>
    <dgm:pt modelId="{71DE6057-0B32-451F-AA81-F4EB9B1AB16F}" type="parTrans" cxnId="{7BDAC247-CC9A-45DC-96A7-62679ED30BCE}">
      <dgm:prSet/>
      <dgm:spPr/>
      <dgm:t>
        <a:bodyPr/>
        <a:lstStyle/>
        <a:p>
          <a:endParaRPr lang="en-IN">
            <a:solidFill>
              <a:schemeClr val="tx1"/>
            </a:solidFill>
          </a:endParaRPr>
        </a:p>
      </dgm:t>
    </dgm:pt>
    <dgm:pt modelId="{5A4B3228-75AB-4593-B5ED-13FAD6BA9F86}" type="sibTrans" cxnId="{7BDAC247-CC9A-45DC-96A7-62679ED30BCE}">
      <dgm:prSet/>
      <dgm:spPr/>
      <dgm:t>
        <a:bodyPr/>
        <a:lstStyle/>
        <a:p>
          <a:endParaRPr lang="en-IN">
            <a:solidFill>
              <a:schemeClr val="tx1"/>
            </a:solidFill>
          </a:endParaRPr>
        </a:p>
      </dgm:t>
    </dgm:pt>
    <dgm:pt modelId="{AB49861D-EC1F-4517-816D-CC5E45DCB03F}">
      <dgm:prSet phldrT="[Text]"/>
      <dgm:spPr>
        <a:solidFill>
          <a:srgbClr val="2AA9E0"/>
        </a:solidFill>
      </dgm:spPr>
      <dgm:t>
        <a:bodyPr/>
        <a:lstStyle/>
        <a:p>
          <a:r>
            <a:rPr lang="en-IN" dirty="0" smtClean="0">
              <a:solidFill>
                <a:schemeClr val="tx1"/>
              </a:solidFill>
            </a:rPr>
            <a:t>Analytics Development</a:t>
          </a:r>
          <a:endParaRPr lang="en-IN" dirty="0">
            <a:solidFill>
              <a:schemeClr val="tx1"/>
            </a:solidFill>
          </a:endParaRPr>
        </a:p>
      </dgm:t>
    </dgm:pt>
    <dgm:pt modelId="{E0BB0118-99E4-47EC-A957-63AFBCD4FA9D}" type="parTrans" cxnId="{E62AD617-D518-4066-AE14-80557DEBF6A2}">
      <dgm:prSet/>
      <dgm:spPr/>
      <dgm:t>
        <a:bodyPr/>
        <a:lstStyle/>
        <a:p>
          <a:endParaRPr lang="en-IN">
            <a:solidFill>
              <a:schemeClr val="tx1"/>
            </a:solidFill>
          </a:endParaRPr>
        </a:p>
      </dgm:t>
    </dgm:pt>
    <dgm:pt modelId="{D566B852-D544-427E-A23F-063C28900A2E}" type="sibTrans" cxnId="{E62AD617-D518-4066-AE14-80557DEBF6A2}">
      <dgm:prSet/>
      <dgm:spPr/>
      <dgm:t>
        <a:bodyPr/>
        <a:lstStyle/>
        <a:p>
          <a:endParaRPr lang="en-IN">
            <a:solidFill>
              <a:schemeClr val="tx1"/>
            </a:solidFill>
          </a:endParaRPr>
        </a:p>
      </dgm:t>
    </dgm:pt>
    <dgm:pt modelId="{E51BD221-AC61-4911-883F-0EA066E02D01}">
      <dgm:prSet phldrT="[Text]"/>
      <dgm:spPr>
        <a:solidFill>
          <a:srgbClr val="93C734"/>
        </a:solidFill>
      </dgm:spPr>
      <dgm:t>
        <a:bodyPr/>
        <a:lstStyle/>
        <a:p>
          <a:r>
            <a:rPr lang="en-IN" dirty="0" smtClean="0">
              <a:solidFill>
                <a:schemeClr val="tx1"/>
              </a:solidFill>
            </a:rPr>
            <a:t>Changing ETL Packages</a:t>
          </a:r>
          <a:endParaRPr lang="en-IN" dirty="0">
            <a:solidFill>
              <a:schemeClr val="tx1"/>
            </a:solidFill>
          </a:endParaRPr>
        </a:p>
      </dgm:t>
    </dgm:pt>
    <dgm:pt modelId="{44FD0352-CC10-42DB-8EC2-0A6A22E31B20}" type="parTrans" cxnId="{A3B3B8AE-FEA8-489E-BD37-255618F8172C}">
      <dgm:prSet/>
      <dgm:spPr/>
      <dgm:t>
        <a:bodyPr/>
        <a:lstStyle/>
        <a:p>
          <a:endParaRPr lang="en-IN">
            <a:solidFill>
              <a:schemeClr val="tx1"/>
            </a:solidFill>
          </a:endParaRPr>
        </a:p>
      </dgm:t>
    </dgm:pt>
    <dgm:pt modelId="{87FFD1F6-D12A-465F-B210-32795B4EB711}" type="sibTrans" cxnId="{A3B3B8AE-FEA8-489E-BD37-255618F8172C}">
      <dgm:prSet/>
      <dgm:spPr/>
      <dgm:t>
        <a:bodyPr/>
        <a:lstStyle/>
        <a:p>
          <a:endParaRPr lang="en-IN">
            <a:solidFill>
              <a:schemeClr val="tx1"/>
            </a:solidFill>
          </a:endParaRPr>
        </a:p>
      </dgm:t>
    </dgm:pt>
    <dgm:pt modelId="{DBA92CE4-0C0F-493C-A305-32BDACD2FB09}">
      <dgm:prSet phldrT="[Text]"/>
      <dgm:spPr>
        <a:solidFill>
          <a:srgbClr val="93C734"/>
        </a:solidFill>
      </dgm:spPr>
      <dgm:t>
        <a:bodyPr/>
        <a:lstStyle/>
        <a:p>
          <a:r>
            <a:rPr lang="en-IN" dirty="0" smtClean="0">
              <a:solidFill>
                <a:schemeClr val="tx1"/>
              </a:solidFill>
            </a:rPr>
            <a:t>Performance issues</a:t>
          </a:r>
          <a:endParaRPr lang="en-IN" dirty="0">
            <a:solidFill>
              <a:schemeClr val="tx1"/>
            </a:solidFill>
          </a:endParaRPr>
        </a:p>
      </dgm:t>
    </dgm:pt>
    <dgm:pt modelId="{642E6A44-3D86-4693-861E-BC8B35F636EE}" type="parTrans" cxnId="{E86C5F63-FC6C-47B7-8522-BEB9C3550952}">
      <dgm:prSet/>
      <dgm:spPr/>
      <dgm:t>
        <a:bodyPr/>
        <a:lstStyle/>
        <a:p>
          <a:endParaRPr lang="en-IN">
            <a:solidFill>
              <a:schemeClr val="tx1"/>
            </a:solidFill>
          </a:endParaRPr>
        </a:p>
      </dgm:t>
    </dgm:pt>
    <dgm:pt modelId="{11151E59-0857-49BF-B1C5-5EB81B6521BC}" type="sibTrans" cxnId="{E86C5F63-FC6C-47B7-8522-BEB9C3550952}">
      <dgm:prSet/>
      <dgm:spPr/>
      <dgm:t>
        <a:bodyPr/>
        <a:lstStyle/>
        <a:p>
          <a:endParaRPr lang="en-IN">
            <a:solidFill>
              <a:schemeClr val="tx1"/>
            </a:solidFill>
          </a:endParaRPr>
        </a:p>
      </dgm:t>
    </dgm:pt>
    <dgm:pt modelId="{579AAE69-B127-40BD-81E5-EE656C144C38}">
      <dgm:prSet phldrT="[Text]"/>
      <dgm:spPr>
        <a:solidFill>
          <a:srgbClr val="93C734"/>
        </a:solidFill>
      </dgm:spPr>
      <dgm:t>
        <a:bodyPr/>
        <a:lstStyle/>
        <a:p>
          <a:r>
            <a:rPr lang="en-IN" dirty="0" smtClean="0">
              <a:solidFill>
                <a:schemeClr val="tx1"/>
              </a:solidFill>
            </a:rPr>
            <a:t>Manual loading of data if needed.</a:t>
          </a:r>
          <a:endParaRPr lang="en-IN" dirty="0">
            <a:solidFill>
              <a:schemeClr val="tx1"/>
            </a:solidFill>
          </a:endParaRPr>
        </a:p>
      </dgm:t>
    </dgm:pt>
    <dgm:pt modelId="{F99C047B-5CF9-4C98-A1B8-32B5AE56B314}" type="parTrans" cxnId="{0500BC09-C2AA-4DCD-9D05-4758AF5E84AB}">
      <dgm:prSet/>
      <dgm:spPr/>
      <dgm:t>
        <a:bodyPr/>
        <a:lstStyle/>
        <a:p>
          <a:endParaRPr lang="en-IN">
            <a:solidFill>
              <a:schemeClr val="tx1"/>
            </a:solidFill>
          </a:endParaRPr>
        </a:p>
      </dgm:t>
    </dgm:pt>
    <dgm:pt modelId="{9DA15AF8-B6C1-4D92-8432-3CF398B5E474}" type="sibTrans" cxnId="{0500BC09-C2AA-4DCD-9D05-4758AF5E84AB}">
      <dgm:prSet/>
      <dgm:spPr/>
      <dgm:t>
        <a:bodyPr/>
        <a:lstStyle/>
        <a:p>
          <a:endParaRPr lang="en-IN">
            <a:solidFill>
              <a:schemeClr val="tx1"/>
            </a:solidFill>
          </a:endParaRPr>
        </a:p>
      </dgm:t>
    </dgm:pt>
    <dgm:pt modelId="{5B9E4C76-453B-4740-8218-88AB3F3D5334}">
      <dgm:prSet phldrT="[Text]"/>
      <dgm:spPr>
        <a:solidFill>
          <a:srgbClr val="93C734"/>
        </a:solidFill>
      </dgm:spPr>
      <dgm:t>
        <a:bodyPr/>
        <a:lstStyle/>
        <a:p>
          <a:r>
            <a:rPr lang="en-IN" dirty="0" smtClean="0">
              <a:solidFill>
                <a:schemeClr val="tx1"/>
              </a:solidFill>
            </a:rPr>
            <a:t>Monitoring </a:t>
          </a:r>
          <a:endParaRPr lang="en-IN" dirty="0">
            <a:solidFill>
              <a:schemeClr val="tx1"/>
            </a:solidFill>
          </a:endParaRPr>
        </a:p>
      </dgm:t>
    </dgm:pt>
    <dgm:pt modelId="{83A14285-E769-4C8A-9B22-E01B668F1D72}" type="parTrans" cxnId="{1F81F6F6-FD78-4AE6-90FF-D96A8960B3ED}">
      <dgm:prSet/>
      <dgm:spPr/>
      <dgm:t>
        <a:bodyPr/>
        <a:lstStyle/>
        <a:p>
          <a:endParaRPr lang="en-IN">
            <a:solidFill>
              <a:schemeClr val="tx1"/>
            </a:solidFill>
          </a:endParaRPr>
        </a:p>
      </dgm:t>
    </dgm:pt>
    <dgm:pt modelId="{78372E67-2906-474C-AE46-7CF930935D66}" type="sibTrans" cxnId="{1F81F6F6-FD78-4AE6-90FF-D96A8960B3ED}">
      <dgm:prSet/>
      <dgm:spPr/>
      <dgm:t>
        <a:bodyPr/>
        <a:lstStyle/>
        <a:p>
          <a:endParaRPr lang="en-IN">
            <a:solidFill>
              <a:schemeClr val="tx1"/>
            </a:solidFill>
          </a:endParaRPr>
        </a:p>
      </dgm:t>
    </dgm:pt>
    <dgm:pt modelId="{BA55A844-6E9C-423D-9E6A-A9B0911314D0}" type="pres">
      <dgm:prSet presAssocID="{11CB33F5-140C-4730-9BFA-D449C7E2E866}" presName="Name0" presStyleCnt="0">
        <dgm:presLayoutVars>
          <dgm:dir/>
          <dgm:resizeHandles val="exact"/>
        </dgm:presLayoutVars>
      </dgm:prSet>
      <dgm:spPr/>
    </dgm:pt>
    <dgm:pt modelId="{25F26EDC-99FB-480C-AF85-F4388B2CC770}" type="pres">
      <dgm:prSet presAssocID="{4F0DA45D-670E-4C07-99D9-9BA0444A8B13}" presName="node" presStyleLbl="node1" presStyleIdx="0" presStyleCnt="4">
        <dgm:presLayoutVars>
          <dgm:bulletEnabled val="1"/>
        </dgm:presLayoutVars>
      </dgm:prSet>
      <dgm:spPr/>
      <dgm:t>
        <a:bodyPr/>
        <a:lstStyle/>
        <a:p>
          <a:endParaRPr lang="en-IN"/>
        </a:p>
      </dgm:t>
    </dgm:pt>
    <dgm:pt modelId="{8299B5A2-53D3-4C06-AF97-0864160A7780}" type="pres">
      <dgm:prSet presAssocID="{2B183D70-F21F-490A-9B01-0142B8F55AF4}" presName="sibTrans" presStyleCnt="0"/>
      <dgm:spPr/>
    </dgm:pt>
    <dgm:pt modelId="{6A789CE6-2492-4A7D-B76E-C58930CEFE3F}" type="pres">
      <dgm:prSet presAssocID="{9D176FAE-0A5D-47B6-815D-BCA164CD6817}" presName="node" presStyleLbl="node1" presStyleIdx="1" presStyleCnt="4" custLinFactNeighborX="8930" custLinFactNeighborY="-852">
        <dgm:presLayoutVars>
          <dgm:bulletEnabled val="1"/>
        </dgm:presLayoutVars>
      </dgm:prSet>
      <dgm:spPr/>
      <dgm:t>
        <a:bodyPr/>
        <a:lstStyle/>
        <a:p>
          <a:endParaRPr lang="en-IN"/>
        </a:p>
      </dgm:t>
    </dgm:pt>
    <dgm:pt modelId="{474A7F3C-2575-4CEB-A177-570ED9FB8F1B}" type="pres">
      <dgm:prSet presAssocID="{08389358-B15F-4C59-BB4E-646A075CAB33}" presName="sibTrans" presStyleCnt="0"/>
      <dgm:spPr/>
    </dgm:pt>
    <dgm:pt modelId="{B9FF3D8C-AED1-49E2-8999-CEA930AAA0F8}" type="pres">
      <dgm:prSet presAssocID="{7C3511B3-AF97-45B8-9291-9AB65CA4AF88}" presName="node" presStyleLbl="node1" presStyleIdx="2" presStyleCnt="4">
        <dgm:presLayoutVars>
          <dgm:bulletEnabled val="1"/>
        </dgm:presLayoutVars>
      </dgm:prSet>
      <dgm:spPr/>
      <dgm:t>
        <a:bodyPr/>
        <a:lstStyle/>
        <a:p>
          <a:endParaRPr lang="en-IN"/>
        </a:p>
      </dgm:t>
    </dgm:pt>
    <dgm:pt modelId="{852F5B85-DEB2-41FA-A00D-788938A326E4}" type="pres">
      <dgm:prSet presAssocID="{CEA4814D-078A-4C8F-948C-C3B522910F5D}" presName="sibTrans" presStyleCnt="0"/>
      <dgm:spPr/>
    </dgm:pt>
    <dgm:pt modelId="{7AB51D03-A72E-44D1-B7C2-B1EBD956EFB2}" type="pres">
      <dgm:prSet presAssocID="{D82D6DB6-A367-4D0F-B12F-C755B46EF8DF}" presName="node" presStyleLbl="node1" presStyleIdx="3" presStyleCnt="4" custLinFactX="53450" custLinFactNeighborX="100000" custLinFactNeighborY="40856">
        <dgm:presLayoutVars>
          <dgm:bulletEnabled val="1"/>
        </dgm:presLayoutVars>
      </dgm:prSet>
      <dgm:spPr/>
      <dgm:t>
        <a:bodyPr/>
        <a:lstStyle/>
        <a:p>
          <a:endParaRPr lang="en-IN"/>
        </a:p>
      </dgm:t>
    </dgm:pt>
  </dgm:ptLst>
  <dgm:cxnLst>
    <dgm:cxn modelId="{E86C5F63-FC6C-47B7-8522-BEB9C3550952}" srcId="{D82D6DB6-A367-4D0F-B12F-C755B46EF8DF}" destId="{DBA92CE4-0C0F-493C-A305-32BDACD2FB09}" srcOrd="2" destOrd="0" parTransId="{642E6A44-3D86-4693-861E-BC8B35F636EE}" sibTransId="{11151E59-0857-49BF-B1C5-5EB81B6521BC}"/>
    <dgm:cxn modelId="{8437DA84-D30D-4E73-92B8-9BCA93A30B6A}" type="presOf" srcId="{AB49861D-EC1F-4517-816D-CC5E45DCB03F}" destId="{B9FF3D8C-AED1-49E2-8999-CEA930AAA0F8}" srcOrd="0" destOrd="4" presId="urn:microsoft.com/office/officeart/2005/8/layout/hList6"/>
    <dgm:cxn modelId="{0500BC09-C2AA-4DCD-9D05-4758AF5E84AB}" srcId="{D82D6DB6-A367-4D0F-B12F-C755B46EF8DF}" destId="{579AAE69-B127-40BD-81E5-EE656C144C38}" srcOrd="3" destOrd="0" parTransId="{F99C047B-5CF9-4C98-A1B8-32B5AE56B314}" sibTransId="{9DA15AF8-B6C1-4D92-8432-3CF398B5E474}"/>
    <dgm:cxn modelId="{2DCD8242-6AE1-437D-9C38-C94259E41931}" type="presOf" srcId="{D3B36246-1B74-43B7-9DF2-CA84CBFC8D00}" destId="{7AB51D03-A72E-44D1-B7C2-B1EBD956EFB2}" srcOrd="0" destOrd="1" presId="urn:microsoft.com/office/officeart/2005/8/layout/hList6"/>
    <dgm:cxn modelId="{7BDAC247-CC9A-45DC-96A7-62679ED30BCE}" srcId="{D82D6DB6-A367-4D0F-B12F-C755B46EF8DF}" destId="{D3B36246-1B74-43B7-9DF2-CA84CBFC8D00}" srcOrd="0" destOrd="0" parTransId="{71DE6057-0B32-451F-AA81-F4EB9B1AB16F}" sibTransId="{5A4B3228-75AB-4593-B5ED-13FAD6BA9F86}"/>
    <dgm:cxn modelId="{1F81F6F6-FD78-4AE6-90FF-D96A8960B3ED}" srcId="{D82D6DB6-A367-4D0F-B12F-C755B46EF8DF}" destId="{5B9E4C76-453B-4740-8218-88AB3F3D5334}" srcOrd="4" destOrd="0" parTransId="{83A14285-E769-4C8A-9B22-E01B668F1D72}" sibTransId="{78372E67-2906-474C-AE46-7CF930935D66}"/>
    <dgm:cxn modelId="{E834C510-4253-407E-A202-7DBC25F9E4CE}" srcId="{11CB33F5-140C-4730-9BFA-D449C7E2E866}" destId="{D82D6DB6-A367-4D0F-B12F-C755B46EF8DF}" srcOrd="3" destOrd="0" parTransId="{142CE90C-84CB-49FA-B655-26EB98D690FD}" sibTransId="{8A740BB7-0DF5-4349-B991-46AE1727A332}"/>
    <dgm:cxn modelId="{801DC5A0-8837-4B89-A4F2-028E5E83F583}" type="presOf" srcId="{FB8FEAAF-04F0-4D91-B542-321117B8617A}" destId="{B9FF3D8C-AED1-49E2-8999-CEA930AAA0F8}" srcOrd="0" destOrd="3" presId="urn:microsoft.com/office/officeart/2005/8/layout/hList6"/>
    <dgm:cxn modelId="{51EBED7A-09CE-4BEE-9A39-649AB7F1094B}" type="presOf" srcId="{11CB33F5-140C-4730-9BFA-D449C7E2E866}" destId="{BA55A844-6E9C-423D-9E6A-A9B0911314D0}" srcOrd="0" destOrd="0" presId="urn:microsoft.com/office/officeart/2005/8/layout/hList6"/>
    <dgm:cxn modelId="{B4FA60BB-358B-4BCC-91E5-304010128090}" srcId="{11CB33F5-140C-4730-9BFA-D449C7E2E866}" destId="{9D176FAE-0A5D-47B6-815D-BCA164CD6817}" srcOrd="1" destOrd="0" parTransId="{3A263E12-FFC0-4C0F-851A-92B435BB619F}" sibTransId="{08389358-B15F-4C59-BB4E-646A075CAB33}"/>
    <dgm:cxn modelId="{783C3E1A-2506-4F45-92C6-540A9A10D453}" srcId="{4F0DA45D-670E-4C07-99D9-9BA0444A8B13}" destId="{08859BC2-B529-41B6-824E-DDCD7F78AD15}" srcOrd="0" destOrd="0" parTransId="{233D67C9-B00F-4EFA-A95C-396BE94FF99C}" sibTransId="{3DB96B3D-DA50-4832-81F9-1DBE287670E7}"/>
    <dgm:cxn modelId="{C9066231-5D76-4FBE-8AC2-610C0251DA29}" srcId="{9D176FAE-0A5D-47B6-815D-BCA164CD6817}" destId="{B0CD49F5-6CB7-430F-832D-F128142A6789}" srcOrd="1" destOrd="0" parTransId="{3489B63A-3CC1-4BD5-846F-58A7EDD7B01D}" sibTransId="{F8D3D9EE-A19C-4421-A9D8-5D5FBA6A0B73}"/>
    <dgm:cxn modelId="{2D6677A8-9A55-44A4-AF1F-0CA6532598AE}" type="presOf" srcId="{D82D6DB6-A367-4D0F-B12F-C755B46EF8DF}" destId="{7AB51D03-A72E-44D1-B7C2-B1EBD956EFB2}" srcOrd="0" destOrd="0" presId="urn:microsoft.com/office/officeart/2005/8/layout/hList6"/>
    <dgm:cxn modelId="{87D2F852-0298-4558-9992-FBB63FDA3FA7}" srcId="{4F0DA45D-670E-4C07-99D9-9BA0444A8B13}" destId="{1C25928A-B1CB-4EBE-9628-771616537D09}" srcOrd="1" destOrd="0" parTransId="{DEDA3339-7C81-4B21-804C-6F8B585FE279}" sibTransId="{2F3B8FE9-3DC7-4588-9D4F-1F7F3A30B387}"/>
    <dgm:cxn modelId="{B0E89608-DD3D-46E0-B08E-A8844C22C7D7}" type="presOf" srcId="{26AF75F5-9D72-4F30-827C-FC068B691716}" destId="{B9FF3D8C-AED1-49E2-8999-CEA930AAA0F8}" srcOrd="0" destOrd="2" presId="urn:microsoft.com/office/officeart/2005/8/layout/hList6"/>
    <dgm:cxn modelId="{09E5C78D-088D-4AA6-BDF1-7A1D5C6325E9}" srcId="{7C3511B3-AF97-45B8-9291-9AB65CA4AF88}" destId="{BCC3453A-9D86-4341-B90E-E929361A47ED}" srcOrd="0" destOrd="0" parTransId="{4E35A600-264D-405F-BEC7-711CDA6D64C6}" sibTransId="{90F0D047-1BE2-4E1D-815E-14932B9D143E}"/>
    <dgm:cxn modelId="{AEE2E054-FE68-41F0-9E07-4FB01A278CA7}" type="presOf" srcId="{4F0DA45D-670E-4C07-99D9-9BA0444A8B13}" destId="{25F26EDC-99FB-480C-AF85-F4388B2CC770}" srcOrd="0" destOrd="0" presId="urn:microsoft.com/office/officeart/2005/8/layout/hList6"/>
    <dgm:cxn modelId="{A711C66B-F6D3-4A37-A666-DE3CCB2C1336}" type="presOf" srcId="{579AAE69-B127-40BD-81E5-EE656C144C38}" destId="{7AB51D03-A72E-44D1-B7C2-B1EBD956EFB2}" srcOrd="0" destOrd="4" presId="urn:microsoft.com/office/officeart/2005/8/layout/hList6"/>
    <dgm:cxn modelId="{33AB2AA0-6261-4C09-845C-DD3C40E5B2A9}" type="presOf" srcId="{7C3511B3-AF97-45B8-9291-9AB65CA4AF88}" destId="{B9FF3D8C-AED1-49E2-8999-CEA930AAA0F8}" srcOrd="0" destOrd="0" presId="urn:microsoft.com/office/officeart/2005/8/layout/hList6"/>
    <dgm:cxn modelId="{E9D661F5-0D61-42B5-AF9C-BBC874A03ED5}" type="presOf" srcId="{08859BC2-B529-41B6-824E-DDCD7F78AD15}" destId="{25F26EDC-99FB-480C-AF85-F4388B2CC770}" srcOrd="0" destOrd="1" presId="urn:microsoft.com/office/officeart/2005/8/layout/hList6"/>
    <dgm:cxn modelId="{C361373E-9F1A-40F3-B3EE-6AC2BF0805FA}" type="presOf" srcId="{BCC3453A-9D86-4341-B90E-E929361A47ED}" destId="{B9FF3D8C-AED1-49E2-8999-CEA930AAA0F8}" srcOrd="0" destOrd="1" presId="urn:microsoft.com/office/officeart/2005/8/layout/hList6"/>
    <dgm:cxn modelId="{E62AD617-D518-4066-AE14-80557DEBF6A2}" srcId="{7C3511B3-AF97-45B8-9291-9AB65CA4AF88}" destId="{AB49861D-EC1F-4517-816D-CC5E45DCB03F}" srcOrd="3" destOrd="0" parTransId="{E0BB0118-99E4-47EC-A957-63AFBCD4FA9D}" sibTransId="{D566B852-D544-427E-A23F-063C28900A2E}"/>
    <dgm:cxn modelId="{B0644B0D-EC59-4AA6-886B-9EE97A8FE34C}" type="presOf" srcId="{1C1CF8C8-0CC4-4567-86A3-7F5371BEFB0D}" destId="{25F26EDC-99FB-480C-AF85-F4388B2CC770}" srcOrd="0" destOrd="3" presId="urn:microsoft.com/office/officeart/2005/8/layout/hList6"/>
    <dgm:cxn modelId="{A3B3B8AE-FEA8-489E-BD37-255618F8172C}" srcId="{D82D6DB6-A367-4D0F-B12F-C755B46EF8DF}" destId="{E51BD221-AC61-4911-883F-0EA066E02D01}" srcOrd="1" destOrd="0" parTransId="{44FD0352-CC10-42DB-8EC2-0A6A22E31B20}" sibTransId="{87FFD1F6-D12A-465F-B210-32795B4EB711}"/>
    <dgm:cxn modelId="{D26B01D0-1BFC-4A18-90BA-6651BFE5E60A}" srcId="{4F0DA45D-670E-4C07-99D9-9BA0444A8B13}" destId="{E264AD2E-5CD4-4764-90B2-9CA48642A284}" srcOrd="3" destOrd="0" parTransId="{384EB9F2-2AC2-47A7-9757-E8883C327E1D}" sibTransId="{12106FA6-C5C4-46D0-BC45-09E27DA0ED4D}"/>
    <dgm:cxn modelId="{61B0218B-E82F-4C04-965B-53CCEA1107B6}" type="presOf" srcId="{5B9E4C76-453B-4740-8218-88AB3F3D5334}" destId="{7AB51D03-A72E-44D1-B7C2-B1EBD956EFB2}" srcOrd="0" destOrd="5" presId="urn:microsoft.com/office/officeart/2005/8/layout/hList6"/>
    <dgm:cxn modelId="{19F3E1BF-FAF4-43EE-8A47-64EFD6443156}" srcId="{4F0DA45D-670E-4C07-99D9-9BA0444A8B13}" destId="{1C1CF8C8-0CC4-4567-86A3-7F5371BEFB0D}" srcOrd="2" destOrd="0" parTransId="{C7120D81-D841-4437-BDDE-8AC5C63726DA}" sibTransId="{590E0C2B-8A0D-4A51-849C-BAA7EA7778A7}"/>
    <dgm:cxn modelId="{AFC5ECF4-62CE-4FDB-B6AD-E603F910C76B}" type="presOf" srcId="{B0CD49F5-6CB7-430F-832D-F128142A6789}" destId="{6A789CE6-2492-4A7D-B76E-C58930CEFE3F}" srcOrd="0" destOrd="2" presId="urn:microsoft.com/office/officeart/2005/8/layout/hList6"/>
    <dgm:cxn modelId="{335DCC27-675A-4F6C-8E2F-898C6BEB0436}" type="presOf" srcId="{E51BD221-AC61-4911-883F-0EA066E02D01}" destId="{7AB51D03-A72E-44D1-B7C2-B1EBD956EFB2}" srcOrd="0" destOrd="2" presId="urn:microsoft.com/office/officeart/2005/8/layout/hList6"/>
    <dgm:cxn modelId="{3E43F965-ED12-442C-A57A-BCCD8B644556}" type="presOf" srcId="{E264AD2E-5CD4-4764-90B2-9CA48642A284}" destId="{25F26EDC-99FB-480C-AF85-F4388B2CC770}" srcOrd="0" destOrd="4" presId="urn:microsoft.com/office/officeart/2005/8/layout/hList6"/>
    <dgm:cxn modelId="{A2EBA06E-FF6D-4A55-9751-EF8389D4C7C4}" srcId="{11CB33F5-140C-4730-9BFA-D449C7E2E866}" destId="{4F0DA45D-670E-4C07-99D9-9BA0444A8B13}" srcOrd="0" destOrd="0" parTransId="{9ECE503F-0D33-40B2-B44D-7E8B9A785870}" sibTransId="{2B183D70-F21F-490A-9B01-0142B8F55AF4}"/>
    <dgm:cxn modelId="{5F510416-44ED-4D0A-A04C-AA38D05B8D8C}" srcId="{7C3511B3-AF97-45B8-9291-9AB65CA4AF88}" destId="{FB8FEAAF-04F0-4D91-B542-321117B8617A}" srcOrd="2" destOrd="0" parTransId="{C8CF978D-B9CA-4244-AD05-E483FE52F4D4}" sibTransId="{68E19D46-8133-4BAC-AA37-E13F0E403838}"/>
    <dgm:cxn modelId="{6D742E8D-55D7-4EF1-8252-9B5C6A8E0231}" type="presOf" srcId="{9D176FAE-0A5D-47B6-815D-BCA164CD6817}" destId="{6A789CE6-2492-4A7D-B76E-C58930CEFE3F}" srcOrd="0" destOrd="0" presId="urn:microsoft.com/office/officeart/2005/8/layout/hList6"/>
    <dgm:cxn modelId="{74EC1B7A-D29B-4154-9905-DCF378C4724E}" srcId="{7C3511B3-AF97-45B8-9291-9AB65CA4AF88}" destId="{26AF75F5-9D72-4F30-827C-FC068B691716}" srcOrd="1" destOrd="0" parTransId="{75D1686B-C065-42FC-9E17-05A0BB8632BC}" sibTransId="{F9BDAEE4-F7B9-4657-AB0E-AF0B87EC1D0F}"/>
    <dgm:cxn modelId="{C929FE93-8EFA-4C22-A021-C4D9C81CB0A8}" type="presOf" srcId="{1C25928A-B1CB-4EBE-9628-771616537D09}" destId="{25F26EDC-99FB-480C-AF85-F4388B2CC770}" srcOrd="0" destOrd="2" presId="urn:microsoft.com/office/officeart/2005/8/layout/hList6"/>
    <dgm:cxn modelId="{A0C3E0E5-13AE-4DCB-80B0-B3B20E27DF0C}" type="presOf" srcId="{6153AAA3-B15C-4C2A-9796-4FBCCCAB3764}" destId="{6A789CE6-2492-4A7D-B76E-C58930CEFE3F}" srcOrd="0" destOrd="1" presId="urn:microsoft.com/office/officeart/2005/8/layout/hList6"/>
    <dgm:cxn modelId="{9C1E8FFE-399D-4267-B41F-B81824AC1332}" type="presOf" srcId="{DBA92CE4-0C0F-493C-A305-32BDACD2FB09}" destId="{7AB51D03-A72E-44D1-B7C2-B1EBD956EFB2}" srcOrd="0" destOrd="3" presId="urn:microsoft.com/office/officeart/2005/8/layout/hList6"/>
    <dgm:cxn modelId="{4EA3A4D2-1ABC-48E3-9D74-7AD2D1837050}" srcId="{9D176FAE-0A5D-47B6-815D-BCA164CD6817}" destId="{6153AAA3-B15C-4C2A-9796-4FBCCCAB3764}" srcOrd="0" destOrd="0" parTransId="{30FA49C6-BCBD-404A-BB76-6128C408860C}" sibTransId="{4C1BE8B0-8ECC-4BE2-82D2-636EA113A625}"/>
    <dgm:cxn modelId="{A944A243-A870-4F26-88C5-54F7223C1769}" srcId="{11CB33F5-140C-4730-9BFA-D449C7E2E866}" destId="{7C3511B3-AF97-45B8-9291-9AB65CA4AF88}" srcOrd="2" destOrd="0" parTransId="{B9BF1429-823F-4571-9A4E-9B34140649A0}" sibTransId="{CEA4814D-078A-4C8F-948C-C3B522910F5D}"/>
    <dgm:cxn modelId="{11854F18-46C2-4600-9CE2-E5F5AF2F0BC4}" type="presParOf" srcId="{BA55A844-6E9C-423D-9E6A-A9B0911314D0}" destId="{25F26EDC-99FB-480C-AF85-F4388B2CC770}" srcOrd="0" destOrd="0" presId="urn:microsoft.com/office/officeart/2005/8/layout/hList6"/>
    <dgm:cxn modelId="{0C9FDDA2-AB32-4306-99CB-5127840F3F50}" type="presParOf" srcId="{BA55A844-6E9C-423D-9E6A-A9B0911314D0}" destId="{8299B5A2-53D3-4C06-AF97-0864160A7780}" srcOrd="1" destOrd="0" presId="urn:microsoft.com/office/officeart/2005/8/layout/hList6"/>
    <dgm:cxn modelId="{DF42508D-1A89-42AF-8682-3B585C0215E0}" type="presParOf" srcId="{BA55A844-6E9C-423D-9E6A-A9B0911314D0}" destId="{6A789CE6-2492-4A7D-B76E-C58930CEFE3F}" srcOrd="2" destOrd="0" presId="urn:microsoft.com/office/officeart/2005/8/layout/hList6"/>
    <dgm:cxn modelId="{FFCBFB1D-6F55-4766-A8AA-D6275A4126A9}" type="presParOf" srcId="{BA55A844-6E9C-423D-9E6A-A9B0911314D0}" destId="{474A7F3C-2575-4CEB-A177-570ED9FB8F1B}" srcOrd="3" destOrd="0" presId="urn:microsoft.com/office/officeart/2005/8/layout/hList6"/>
    <dgm:cxn modelId="{EB44E575-B905-41B2-B613-B16170AA1AA2}" type="presParOf" srcId="{BA55A844-6E9C-423D-9E6A-A9B0911314D0}" destId="{B9FF3D8C-AED1-49E2-8999-CEA930AAA0F8}" srcOrd="4" destOrd="0" presId="urn:microsoft.com/office/officeart/2005/8/layout/hList6"/>
    <dgm:cxn modelId="{1467AF99-1C66-499F-A13B-220766655597}" type="presParOf" srcId="{BA55A844-6E9C-423D-9E6A-A9B0911314D0}" destId="{852F5B85-DEB2-41FA-A00D-788938A326E4}" srcOrd="5" destOrd="0" presId="urn:microsoft.com/office/officeart/2005/8/layout/hList6"/>
    <dgm:cxn modelId="{D884E2A3-DB24-41AD-B60A-AEBE41481F44}" type="presParOf" srcId="{BA55A844-6E9C-423D-9E6A-A9B0911314D0}" destId="{7AB51D03-A72E-44D1-B7C2-B1EBD956EFB2}"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8B8080-F904-4FBA-BB41-A66DBF805681}" type="doc">
      <dgm:prSet loTypeId="urn:microsoft.com/office/officeart/2008/layout/RadialCluster" loCatId="cycle" qsTypeId="urn:microsoft.com/office/officeart/2005/8/quickstyle/simple2" qsCatId="simple" csTypeId="urn:microsoft.com/office/officeart/2005/8/colors/colorful1" csCatId="colorful" phldr="1"/>
      <dgm:spPr/>
    </dgm:pt>
    <dgm:pt modelId="{B7E2DF6E-FBE5-4F1B-BFE6-258D0910CCBA}">
      <dgm:prSet phldrT="[Text]" custT="1"/>
      <dgm:spPr>
        <a:solidFill>
          <a:srgbClr val="0070C0"/>
        </a:solidFill>
      </dgm:spPr>
      <dgm:t>
        <a:bodyPr/>
        <a:lstStyle/>
        <a:p>
          <a:r>
            <a:rPr lang="en-IN" sz="1600" dirty="0" smtClean="0"/>
            <a:t>Database Server Memory Tuning</a:t>
          </a:r>
          <a:endParaRPr lang="en-IN" sz="1600" dirty="0"/>
        </a:p>
      </dgm:t>
    </dgm:pt>
    <dgm:pt modelId="{BA5F5320-3BBC-4FFA-9AFC-B56BD22DEF2A}" type="parTrans" cxnId="{A3B3B691-72BE-4806-BC9B-4F342BCE4FB7}">
      <dgm:prSet/>
      <dgm:spPr/>
      <dgm:t>
        <a:bodyPr/>
        <a:lstStyle/>
        <a:p>
          <a:endParaRPr lang="en-IN" sz="4800"/>
        </a:p>
      </dgm:t>
    </dgm:pt>
    <dgm:pt modelId="{FD0427AD-CFD6-4BD8-8AB9-7536B0D85517}" type="sibTrans" cxnId="{A3B3B691-72BE-4806-BC9B-4F342BCE4FB7}">
      <dgm:prSet/>
      <dgm:spPr/>
      <dgm:t>
        <a:bodyPr/>
        <a:lstStyle/>
        <a:p>
          <a:endParaRPr lang="en-IN" sz="4800"/>
        </a:p>
      </dgm:t>
    </dgm:pt>
    <dgm:pt modelId="{5EC71C39-3E90-4738-8AA2-114EBB2DA7D8}">
      <dgm:prSet phldrT="[Text]" custT="1"/>
      <dgm:spPr/>
      <dgm:t>
        <a:bodyPr/>
        <a:lstStyle/>
        <a:p>
          <a:pPr>
            <a:spcAft>
              <a:spcPts val="0"/>
            </a:spcAft>
          </a:pPr>
          <a:r>
            <a:rPr lang="en-IN" sz="1600" dirty="0" smtClean="0"/>
            <a:t>Database Memory </a:t>
          </a:r>
        </a:p>
        <a:p>
          <a:pPr>
            <a:spcAft>
              <a:spcPts val="0"/>
            </a:spcAft>
          </a:pPr>
          <a:r>
            <a:rPr lang="en-IN" sz="1600" dirty="0" smtClean="0"/>
            <a:t>Tuning</a:t>
          </a:r>
          <a:endParaRPr lang="en-IN" sz="1600" dirty="0"/>
        </a:p>
      </dgm:t>
    </dgm:pt>
    <dgm:pt modelId="{78C03116-814B-4193-85C3-962C79AB1CD1}" type="parTrans" cxnId="{AF4BB2D8-F9AC-4526-9A5B-62D4530BB823}">
      <dgm:prSet/>
      <dgm:spPr/>
      <dgm:t>
        <a:bodyPr/>
        <a:lstStyle/>
        <a:p>
          <a:endParaRPr lang="en-IN" sz="4800"/>
        </a:p>
      </dgm:t>
    </dgm:pt>
    <dgm:pt modelId="{9974BED6-491F-4C47-B011-A88D921C6051}" type="sibTrans" cxnId="{AF4BB2D8-F9AC-4526-9A5B-62D4530BB823}">
      <dgm:prSet/>
      <dgm:spPr/>
      <dgm:t>
        <a:bodyPr/>
        <a:lstStyle/>
        <a:p>
          <a:endParaRPr lang="en-IN" sz="4800"/>
        </a:p>
      </dgm:t>
    </dgm:pt>
    <dgm:pt modelId="{66B0A465-C291-4614-B713-421649B987D4}">
      <dgm:prSet phldrT="[Text]" custT="1"/>
      <dgm:spPr>
        <a:solidFill>
          <a:schemeClr val="accent2"/>
        </a:solidFill>
      </dgm:spPr>
      <dgm:t>
        <a:bodyPr/>
        <a:lstStyle/>
        <a:p>
          <a:r>
            <a:rPr lang="en-IN" sz="1800" dirty="0" smtClean="0"/>
            <a:t>Storage Defragmentation</a:t>
          </a:r>
          <a:endParaRPr lang="en-IN" sz="1800" dirty="0"/>
        </a:p>
      </dgm:t>
    </dgm:pt>
    <dgm:pt modelId="{C121C511-B817-400B-B718-AC78D14DCD47}" type="parTrans" cxnId="{90575A5B-BD2E-4A2C-816C-937782D519A8}">
      <dgm:prSet/>
      <dgm:spPr/>
      <dgm:t>
        <a:bodyPr/>
        <a:lstStyle/>
        <a:p>
          <a:endParaRPr lang="en-IN" sz="4800"/>
        </a:p>
      </dgm:t>
    </dgm:pt>
    <dgm:pt modelId="{2F049DAC-6625-44EB-84A0-AA5F4C4C44C5}" type="sibTrans" cxnId="{90575A5B-BD2E-4A2C-816C-937782D519A8}">
      <dgm:prSet/>
      <dgm:spPr/>
      <dgm:t>
        <a:bodyPr/>
        <a:lstStyle/>
        <a:p>
          <a:endParaRPr lang="en-IN" sz="4800"/>
        </a:p>
      </dgm:t>
    </dgm:pt>
    <dgm:pt modelId="{9A1A9CE7-A7C6-4FC9-8EB6-3E334DFD98E0}">
      <dgm:prSet phldrT="[Text]" custT="1"/>
      <dgm:spPr/>
      <dgm:t>
        <a:bodyPr/>
        <a:lstStyle/>
        <a:p>
          <a:pPr>
            <a:spcAft>
              <a:spcPts val="0"/>
            </a:spcAft>
          </a:pPr>
          <a:r>
            <a:rPr lang="en-IN" sz="1600" dirty="0" smtClean="0"/>
            <a:t>Operating System </a:t>
          </a:r>
        </a:p>
        <a:p>
          <a:pPr>
            <a:spcAft>
              <a:spcPts val="0"/>
            </a:spcAft>
          </a:pPr>
          <a:r>
            <a:rPr lang="en-IN" sz="1600" dirty="0" smtClean="0"/>
            <a:t>Tuning</a:t>
          </a:r>
          <a:endParaRPr lang="en-IN" sz="1600" dirty="0"/>
        </a:p>
      </dgm:t>
    </dgm:pt>
    <dgm:pt modelId="{C7FC6918-5991-459E-8BE3-F57B8B89D30A}" type="parTrans" cxnId="{366A2526-2A9F-48BE-B120-49367FF529A7}">
      <dgm:prSet/>
      <dgm:spPr/>
      <dgm:t>
        <a:bodyPr/>
        <a:lstStyle/>
        <a:p>
          <a:endParaRPr lang="en-IN" sz="4800"/>
        </a:p>
      </dgm:t>
    </dgm:pt>
    <dgm:pt modelId="{21096460-BC16-452A-8B3A-48931E72734A}" type="sibTrans" cxnId="{366A2526-2A9F-48BE-B120-49367FF529A7}">
      <dgm:prSet/>
      <dgm:spPr/>
      <dgm:t>
        <a:bodyPr/>
        <a:lstStyle/>
        <a:p>
          <a:endParaRPr lang="en-IN" sz="4800"/>
        </a:p>
      </dgm:t>
    </dgm:pt>
    <dgm:pt modelId="{A525405B-6BFB-4CF1-B2C0-FF3C6FA6CFCF}">
      <dgm:prSet phldrT="[Text]" custT="1"/>
      <dgm:spPr/>
      <dgm:t>
        <a:bodyPr/>
        <a:lstStyle/>
        <a:p>
          <a:pPr>
            <a:spcAft>
              <a:spcPts val="0"/>
            </a:spcAft>
          </a:pPr>
          <a:r>
            <a:rPr lang="en-IN" sz="1600" dirty="0" smtClean="0"/>
            <a:t>Database Query </a:t>
          </a:r>
        </a:p>
        <a:p>
          <a:pPr>
            <a:spcAft>
              <a:spcPts val="0"/>
            </a:spcAft>
          </a:pPr>
          <a:r>
            <a:rPr lang="en-IN" sz="1600" dirty="0" smtClean="0"/>
            <a:t>Tuning</a:t>
          </a:r>
          <a:endParaRPr lang="en-IN" sz="1600" dirty="0"/>
        </a:p>
      </dgm:t>
    </dgm:pt>
    <dgm:pt modelId="{98AF96EE-DA6C-4FFF-980B-B6AF00DB6107}" type="parTrans" cxnId="{456D32C9-36A6-489B-A0A2-2767EBDCA786}">
      <dgm:prSet/>
      <dgm:spPr/>
      <dgm:t>
        <a:bodyPr/>
        <a:lstStyle/>
        <a:p>
          <a:endParaRPr lang="en-IN" sz="4800"/>
        </a:p>
      </dgm:t>
    </dgm:pt>
    <dgm:pt modelId="{97A7CAEA-C4D6-4730-B8A3-B1E8ED6EE5D6}" type="sibTrans" cxnId="{456D32C9-36A6-489B-A0A2-2767EBDCA786}">
      <dgm:prSet/>
      <dgm:spPr/>
      <dgm:t>
        <a:bodyPr/>
        <a:lstStyle/>
        <a:p>
          <a:endParaRPr lang="en-IN" sz="4800"/>
        </a:p>
      </dgm:t>
    </dgm:pt>
    <dgm:pt modelId="{743BB5E1-9368-40C5-9F23-47280FC2B256}">
      <dgm:prSet phldrT="[Text]" custT="1"/>
      <dgm:spPr>
        <a:solidFill>
          <a:srgbClr val="0070C0"/>
        </a:solidFill>
      </dgm:spPr>
      <dgm:t>
        <a:bodyPr/>
        <a:lstStyle/>
        <a:p>
          <a:r>
            <a:rPr lang="en-IN" sz="1600" dirty="0" smtClean="0"/>
            <a:t>Cluster  Replication Tuning</a:t>
          </a:r>
          <a:endParaRPr lang="en-IN" sz="1600" dirty="0"/>
        </a:p>
      </dgm:t>
    </dgm:pt>
    <dgm:pt modelId="{5114E4CC-CDD2-48B6-B91D-D0E2D235112C}" type="parTrans" cxnId="{5E37E8D8-DA8C-43FD-98F6-F747826CF3B8}">
      <dgm:prSet/>
      <dgm:spPr/>
      <dgm:t>
        <a:bodyPr/>
        <a:lstStyle/>
        <a:p>
          <a:endParaRPr lang="en-IN" sz="4800"/>
        </a:p>
      </dgm:t>
    </dgm:pt>
    <dgm:pt modelId="{840B1345-9F0F-49AD-902E-D6476E69F211}" type="sibTrans" cxnId="{5E37E8D8-DA8C-43FD-98F6-F747826CF3B8}">
      <dgm:prSet/>
      <dgm:spPr/>
      <dgm:t>
        <a:bodyPr/>
        <a:lstStyle/>
        <a:p>
          <a:endParaRPr lang="en-IN" sz="4800"/>
        </a:p>
      </dgm:t>
    </dgm:pt>
    <dgm:pt modelId="{719C1FE5-876B-4B1F-83DA-20A848583890}">
      <dgm:prSet phldrT="[Text]" custT="1"/>
      <dgm:spPr/>
      <dgm:t>
        <a:bodyPr/>
        <a:lstStyle/>
        <a:p>
          <a:r>
            <a:rPr lang="en-IN" sz="1600" dirty="0" smtClean="0"/>
            <a:t>Backup Recovery Tuning</a:t>
          </a:r>
          <a:endParaRPr lang="en-IN" sz="1600" dirty="0"/>
        </a:p>
      </dgm:t>
    </dgm:pt>
    <dgm:pt modelId="{8C010A51-7697-489D-8D57-40EE8BA14D18}" type="parTrans" cxnId="{29E46D93-B103-4EDA-9450-0611CEA17789}">
      <dgm:prSet/>
      <dgm:spPr/>
      <dgm:t>
        <a:bodyPr/>
        <a:lstStyle/>
        <a:p>
          <a:endParaRPr lang="en-IN" sz="4800"/>
        </a:p>
      </dgm:t>
    </dgm:pt>
    <dgm:pt modelId="{FD4B2784-3104-4368-B241-EE261389E7B0}" type="sibTrans" cxnId="{29E46D93-B103-4EDA-9450-0611CEA17789}">
      <dgm:prSet/>
      <dgm:spPr/>
      <dgm:t>
        <a:bodyPr/>
        <a:lstStyle/>
        <a:p>
          <a:endParaRPr lang="en-IN" sz="4800"/>
        </a:p>
      </dgm:t>
    </dgm:pt>
    <dgm:pt modelId="{A08D2F06-EE2B-4813-931C-4EF9E7CF3B0D}">
      <dgm:prSet phldrT="[Text]" custT="1"/>
      <dgm:spPr>
        <a:solidFill>
          <a:srgbClr val="93C734"/>
        </a:solidFill>
      </dgm:spPr>
      <dgm:t>
        <a:bodyPr/>
        <a:lstStyle/>
        <a:p>
          <a:endParaRPr lang="en-IN" sz="1600" dirty="0"/>
        </a:p>
      </dgm:t>
    </dgm:pt>
    <dgm:pt modelId="{A7585DC7-3D2B-421C-94F0-DFAD28A7381F}" type="parTrans" cxnId="{4B926846-57C2-4CD1-9DFA-A35713612BB4}">
      <dgm:prSet/>
      <dgm:spPr/>
      <dgm:t>
        <a:bodyPr/>
        <a:lstStyle/>
        <a:p>
          <a:endParaRPr lang="en-IN" sz="2800"/>
        </a:p>
      </dgm:t>
    </dgm:pt>
    <dgm:pt modelId="{2FA4B9F9-EF8E-4812-A55F-C3FEA5F61AD0}" type="sibTrans" cxnId="{4B926846-57C2-4CD1-9DFA-A35713612BB4}">
      <dgm:prSet/>
      <dgm:spPr/>
      <dgm:t>
        <a:bodyPr/>
        <a:lstStyle/>
        <a:p>
          <a:endParaRPr lang="en-IN" sz="2800"/>
        </a:p>
      </dgm:t>
    </dgm:pt>
    <dgm:pt modelId="{1A43F228-4A4C-4288-999A-40485EF2ED40}" type="pres">
      <dgm:prSet presAssocID="{818B8080-F904-4FBA-BB41-A66DBF805681}" presName="Name0" presStyleCnt="0">
        <dgm:presLayoutVars>
          <dgm:chMax val="1"/>
          <dgm:chPref val="1"/>
          <dgm:dir/>
          <dgm:animOne val="branch"/>
          <dgm:animLvl val="lvl"/>
        </dgm:presLayoutVars>
      </dgm:prSet>
      <dgm:spPr/>
    </dgm:pt>
    <dgm:pt modelId="{8A069DA0-2669-43E9-8F78-38850A2923D8}" type="pres">
      <dgm:prSet presAssocID="{A08D2F06-EE2B-4813-931C-4EF9E7CF3B0D}" presName="singleCycle" presStyleCnt="0"/>
      <dgm:spPr/>
    </dgm:pt>
    <dgm:pt modelId="{B09F63A9-FE81-4DDA-B1C0-326452B18133}" type="pres">
      <dgm:prSet presAssocID="{A08D2F06-EE2B-4813-931C-4EF9E7CF3B0D}" presName="singleCenter" presStyleLbl="node1" presStyleIdx="0" presStyleCnt="8">
        <dgm:presLayoutVars>
          <dgm:chMax val="7"/>
          <dgm:chPref val="7"/>
        </dgm:presLayoutVars>
      </dgm:prSet>
      <dgm:spPr/>
      <dgm:t>
        <a:bodyPr/>
        <a:lstStyle/>
        <a:p>
          <a:endParaRPr lang="en-US"/>
        </a:p>
      </dgm:t>
    </dgm:pt>
    <dgm:pt modelId="{3394474D-9475-4B0A-B6B7-C2392B882D4C}" type="pres">
      <dgm:prSet presAssocID="{BA5F5320-3BBC-4FFA-9AFC-B56BD22DEF2A}" presName="Name56" presStyleLbl="parChTrans1D2" presStyleIdx="0" presStyleCnt="7"/>
      <dgm:spPr/>
      <dgm:t>
        <a:bodyPr/>
        <a:lstStyle/>
        <a:p>
          <a:endParaRPr lang="en-US"/>
        </a:p>
      </dgm:t>
    </dgm:pt>
    <dgm:pt modelId="{F7730603-103B-4409-A599-53BF32DCCFEA}" type="pres">
      <dgm:prSet presAssocID="{B7E2DF6E-FBE5-4F1B-BFE6-258D0910CCBA}" presName="text0" presStyleLbl="node1" presStyleIdx="1" presStyleCnt="8" custScaleX="174795" custRadScaleRad="101943">
        <dgm:presLayoutVars>
          <dgm:bulletEnabled val="1"/>
        </dgm:presLayoutVars>
      </dgm:prSet>
      <dgm:spPr/>
      <dgm:t>
        <a:bodyPr/>
        <a:lstStyle/>
        <a:p>
          <a:endParaRPr lang="en-US"/>
        </a:p>
      </dgm:t>
    </dgm:pt>
    <dgm:pt modelId="{8AA75C99-56A1-4FAD-A3CB-74124AF3D195}" type="pres">
      <dgm:prSet presAssocID="{78C03116-814B-4193-85C3-962C79AB1CD1}" presName="Name56" presStyleLbl="parChTrans1D2" presStyleIdx="1" presStyleCnt="7"/>
      <dgm:spPr/>
      <dgm:t>
        <a:bodyPr/>
        <a:lstStyle/>
        <a:p>
          <a:endParaRPr lang="en-US"/>
        </a:p>
      </dgm:t>
    </dgm:pt>
    <dgm:pt modelId="{321AD796-E247-4EE2-947F-EF8CA119469D}" type="pres">
      <dgm:prSet presAssocID="{5EC71C39-3E90-4738-8AA2-114EBB2DA7D8}" presName="text0" presStyleLbl="node1" presStyleIdx="2" presStyleCnt="8" custScaleX="202918" custRadScaleRad="103318" custRadScaleInc="34589">
        <dgm:presLayoutVars>
          <dgm:bulletEnabled val="1"/>
        </dgm:presLayoutVars>
      </dgm:prSet>
      <dgm:spPr/>
      <dgm:t>
        <a:bodyPr/>
        <a:lstStyle/>
        <a:p>
          <a:endParaRPr lang="en-IN"/>
        </a:p>
      </dgm:t>
    </dgm:pt>
    <dgm:pt modelId="{83A7080E-A727-4583-B4F1-C27294CE7310}" type="pres">
      <dgm:prSet presAssocID="{C7FC6918-5991-459E-8BE3-F57B8B89D30A}" presName="Name56" presStyleLbl="parChTrans1D2" presStyleIdx="2" presStyleCnt="7"/>
      <dgm:spPr/>
      <dgm:t>
        <a:bodyPr/>
        <a:lstStyle/>
        <a:p>
          <a:endParaRPr lang="en-US"/>
        </a:p>
      </dgm:t>
    </dgm:pt>
    <dgm:pt modelId="{FB25DC9A-44C9-4493-AB6D-8926101526D7}" type="pres">
      <dgm:prSet presAssocID="{9A1A9CE7-A7C6-4FC9-8EB6-3E334DFD98E0}" presName="text0" presStyleLbl="node1" presStyleIdx="3" presStyleCnt="8" custScaleX="174871">
        <dgm:presLayoutVars>
          <dgm:bulletEnabled val="1"/>
        </dgm:presLayoutVars>
      </dgm:prSet>
      <dgm:spPr/>
      <dgm:t>
        <a:bodyPr/>
        <a:lstStyle/>
        <a:p>
          <a:endParaRPr lang="en-US"/>
        </a:p>
      </dgm:t>
    </dgm:pt>
    <dgm:pt modelId="{B4BD5B05-6ABA-421E-AAF9-FBC31F185B12}" type="pres">
      <dgm:prSet presAssocID="{C121C511-B817-400B-B718-AC78D14DCD47}" presName="Name56" presStyleLbl="parChTrans1D2" presStyleIdx="3" presStyleCnt="7"/>
      <dgm:spPr/>
      <dgm:t>
        <a:bodyPr/>
        <a:lstStyle/>
        <a:p>
          <a:endParaRPr lang="en-US"/>
        </a:p>
      </dgm:t>
    </dgm:pt>
    <dgm:pt modelId="{56B762A6-0A63-4946-BA8A-E059A9B31626}" type="pres">
      <dgm:prSet presAssocID="{66B0A465-C291-4614-B713-421649B987D4}" presName="text0" presStyleLbl="node1" presStyleIdx="4" presStyleCnt="8" custScaleX="202030" custRadScaleRad="113358" custRadScaleInc="-45303">
        <dgm:presLayoutVars>
          <dgm:bulletEnabled val="1"/>
        </dgm:presLayoutVars>
      </dgm:prSet>
      <dgm:spPr/>
      <dgm:t>
        <a:bodyPr/>
        <a:lstStyle/>
        <a:p>
          <a:endParaRPr lang="en-US"/>
        </a:p>
      </dgm:t>
    </dgm:pt>
    <dgm:pt modelId="{68B15265-E273-49D0-AA11-23DEC427EB02}" type="pres">
      <dgm:prSet presAssocID="{98AF96EE-DA6C-4FFF-980B-B6AF00DB6107}" presName="Name56" presStyleLbl="parChTrans1D2" presStyleIdx="4" presStyleCnt="7"/>
      <dgm:spPr/>
      <dgm:t>
        <a:bodyPr/>
        <a:lstStyle/>
        <a:p>
          <a:endParaRPr lang="en-US"/>
        </a:p>
      </dgm:t>
    </dgm:pt>
    <dgm:pt modelId="{F6F047EA-69E9-4957-8DDB-0351E80C7147}" type="pres">
      <dgm:prSet presAssocID="{A525405B-6BFB-4CF1-B2C0-FF3C6FA6CFCF}" presName="text0" presStyleLbl="node1" presStyleIdx="5" presStyleCnt="8" custScaleX="208239" custRadScaleRad="107622" custRadScaleInc="28948">
        <dgm:presLayoutVars>
          <dgm:bulletEnabled val="1"/>
        </dgm:presLayoutVars>
      </dgm:prSet>
      <dgm:spPr/>
      <dgm:t>
        <a:bodyPr/>
        <a:lstStyle/>
        <a:p>
          <a:endParaRPr lang="en-US"/>
        </a:p>
      </dgm:t>
    </dgm:pt>
    <dgm:pt modelId="{41A8337A-4C31-4552-8496-4D11F08FE902}" type="pres">
      <dgm:prSet presAssocID="{5114E4CC-CDD2-48B6-B91D-D0E2D235112C}" presName="Name56" presStyleLbl="parChTrans1D2" presStyleIdx="5" presStyleCnt="7"/>
      <dgm:spPr/>
      <dgm:t>
        <a:bodyPr/>
        <a:lstStyle/>
        <a:p>
          <a:endParaRPr lang="en-US"/>
        </a:p>
      </dgm:t>
    </dgm:pt>
    <dgm:pt modelId="{5B436B3A-22E3-4878-8388-BDE642CD4FFF}" type="pres">
      <dgm:prSet presAssocID="{743BB5E1-9368-40C5-9F23-47280FC2B256}" presName="text0" presStyleLbl="node1" presStyleIdx="6" presStyleCnt="8" custScaleX="174871">
        <dgm:presLayoutVars>
          <dgm:bulletEnabled val="1"/>
        </dgm:presLayoutVars>
      </dgm:prSet>
      <dgm:spPr/>
      <dgm:t>
        <a:bodyPr/>
        <a:lstStyle/>
        <a:p>
          <a:endParaRPr lang="en-IN"/>
        </a:p>
      </dgm:t>
    </dgm:pt>
    <dgm:pt modelId="{A7C2833D-63BF-4BF8-8202-BC883A7F7D98}" type="pres">
      <dgm:prSet presAssocID="{8C010A51-7697-489D-8D57-40EE8BA14D18}" presName="Name56" presStyleLbl="parChTrans1D2" presStyleIdx="6" presStyleCnt="7"/>
      <dgm:spPr/>
      <dgm:t>
        <a:bodyPr/>
        <a:lstStyle/>
        <a:p>
          <a:endParaRPr lang="en-US"/>
        </a:p>
      </dgm:t>
    </dgm:pt>
    <dgm:pt modelId="{6EC1040C-0E5D-458E-BD3D-04F7303EBDDC}" type="pres">
      <dgm:prSet presAssocID="{719C1FE5-876B-4B1F-83DA-20A848583890}" presName="text0" presStyleLbl="node1" presStyleIdx="7" presStyleCnt="8" custScaleX="202918" custRadScaleRad="104389" custRadScaleInc="-33058">
        <dgm:presLayoutVars>
          <dgm:bulletEnabled val="1"/>
        </dgm:presLayoutVars>
      </dgm:prSet>
      <dgm:spPr/>
      <dgm:t>
        <a:bodyPr/>
        <a:lstStyle/>
        <a:p>
          <a:endParaRPr lang="en-IN"/>
        </a:p>
      </dgm:t>
    </dgm:pt>
  </dgm:ptLst>
  <dgm:cxnLst>
    <dgm:cxn modelId="{81FAC6AA-61E1-4C13-9394-2E89121F4CC6}" type="presOf" srcId="{9A1A9CE7-A7C6-4FC9-8EB6-3E334DFD98E0}" destId="{FB25DC9A-44C9-4493-AB6D-8926101526D7}" srcOrd="0" destOrd="0" presId="urn:microsoft.com/office/officeart/2008/layout/RadialCluster"/>
    <dgm:cxn modelId="{92FE2894-A52B-438E-9965-7FD3860477BC}" type="presOf" srcId="{5114E4CC-CDD2-48B6-B91D-D0E2D235112C}" destId="{41A8337A-4C31-4552-8496-4D11F08FE902}" srcOrd="0" destOrd="0" presId="urn:microsoft.com/office/officeart/2008/layout/RadialCluster"/>
    <dgm:cxn modelId="{5A04836E-EECB-499E-B2D0-0B3653C6C807}" type="presOf" srcId="{818B8080-F904-4FBA-BB41-A66DBF805681}" destId="{1A43F228-4A4C-4288-999A-40485EF2ED40}" srcOrd="0" destOrd="0" presId="urn:microsoft.com/office/officeart/2008/layout/RadialCluster"/>
    <dgm:cxn modelId="{1C1158CF-0903-459C-8F03-E3F60F62F353}" type="presOf" srcId="{719C1FE5-876B-4B1F-83DA-20A848583890}" destId="{6EC1040C-0E5D-458E-BD3D-04F7303EBDDC}" srcOrd="0" destOrd="0" presId="urn:microsoft.com/office/officeart/2008/layout/RadialCluster"/>
    <dgm:cxn modelId="{8717D0F9-FE53-48F3-914F-BFD099A5880A}" type="presOf" srcId="{98AF96EE-DA6C-4FFF-980B-B6AF00DB6107}" destId="{68B15265-E273-49D0-AA11-23DEC427EB02}" srcOrd="0" destOrd="0" presId="urn:microsoft.com/office/officeart/2008/layout/RadialCluster"/>
    <dgm:cxn modelId="{AF4BB2D8-F9AC-4526-9A5B-62D4530BB823}" srcId="{A08D2F06-EE2B-4813-931C-4EF9E7CF3B0D}" destId="{5EC71C39-3E90-4738-8AA2-114EBB2DA7D8}" srcOrd="1" destOrd="0" parTransId="{78C03116-814B-4193-85C3-962C79AB1CD1}" sibTransId="{9974BED6-491F-4C47-B011-A88D921C6051}"/>
    <dgm:cxn modelId="{A3B3B691-72BE-4806-BC9B-4F342BCE4FB7}" srcId="{A08D2F06-EE2B-4813-931C-4EF9E7CF3B0D}" destId="{B7E2DF6E-FBE5-4F1B-BFE6-258D0910CCBA}" srcOrd="0" destOrd="0" parTransId="{BA5F5320-3BBC-4FFA-9AFC-B56BD22DEF2A}" sibTransId="{FD0427AD-CFD6-4BD8-8AB9-7536B0D85517}"/>
    <dgm:cxn modelId="{90575A5B-BD2E-4A2C-816C-937782D519A8}" srcId="{A08D2F06-EE2B-4813-931C-4EF9E7CF3B0D}" destId="{66B0A465-C291-4614-B713-421649B987D4}" srcOrd="3" destOrd="0" parTransId="{C121C511-B817-400B-B718-AC78D14DCD47}" sibTransId="{2F049DAC-6625-44EB-84A0-AA5F4C4C44C5}"/>
    <dgm:cxn modelId="{414B9F78-E52F-4107-B373-6A7AC4D70F54}" type="presOf" srcId="{B7E2DF6E-FBE5-4F1B-BFE6-258D0910CCBA}" destId="{F7730603-103B-4409-A599-53BF32DCCFEA}" srcOrd="0" destOrd="0" presId="urn:microsoft.com/office/officeart/2008/layout/RadialCluster"/>
    <dgm:cxn modelId="{9A264240-BA30-451B-8774-1E9A85EF428D}" type="presOf" srcId="{A08D2F06-EE2B-4813-931C-4EF9E7CF3B0D}" destId="{B09F63A9-FE81-4DDA-B1C0-326452B18133}" srcOrd="0" destOrd="0" presId="urn:microsoft.com/office/officeart/2008/layout/RadialCluster"/>
    <dgm:cxn modelId="{8F585E86-043E-48C3-B3D0-84A9E4521A5A}" type="presOf" srcId="{BA5F5320-3BBC-4FFA-9AFC-B56BD22DEF2A}" destId="{3394474D-9475-4B0A-B6B7-C2392B882D4C}" srcOrd="0" destOrd="0" presId="urn:microsoft.com/office/officeart/2008/layout/RadialCluster"/>
    <dgm:cxn modelId="{4B926846-57C2-4CD1-9DFA-A35713612BB4}" srcId="{818B8080-F904-4FBA-BB41-A66DBF805681}" destId="{A08D2F06-EE2B-4813-931C-4EF9E7CF3B0D}" srcOrd="0" destOrd="0" parTransId="{A7585DC7-3D2B-421C-94F0-DFAD28A7381F}" sibTransId="{2FA4B9F9-EF8E-4812-A55F-C3FEA5F61AD0}"/>
    <dgm:cxn modelId="{0BBB34EC-8266-48B4-836D-E6F728FB3F20}" type="presOf" srcId="{8C010A51-7697-489D-8D57-40EE8BA14D18}" destId="{A7C2833D-63BF-4BF8-8202-BC883A7F7D98}" srcOrd="0" destOrd="0" presId="urn:microsoft.com/office/officeart/2008/layout/RadialCluster"/>
    <dgm:cxn modelId="{BB9B4DE8-CF8F-4760-A0CF-2D698CD59FF4}" type="presOf" srcId="{66B0A465-C291-4614-B713-421649B987D4}" destId="{56B762A6-0A63-4946-BA8A-E059A9B31626}" srcOrd="0" destOrd="0" presId="urn:microsoft.com/office/officeart/2008/layout/RadialCluster"/>
    <dgm:cxn modelId="{62E1D64D-B90D-411E-A181-4779216877D1}" type="presOf" srcId="{C121C511-B817-400B-B718-AC78D14DCD47}" destId="{B4BD5B05-6ABA-421E-AAF9-FBC31F185B12}" srcOrd="0" destOrd="0" presId="urn:microsoft.com/office/officeart/2008/layout/RadialCluster"/>
    <dgm:cxn modelId="{66E4433E-AFBF-4440-8286-1A0AF6234159}" type="presOf" srcId="{C7FC6918-5991-459E-8BE3-F57B8B89D30A}" destId="{83A7080E-A727-4583-B4F1-C27294CE7310}" srcOrd="0" destOrd="0" presId="urn:microsoft.com/office/officeart/2008/layout/RadialCluster"/>
    <dgm:cxn modelId="{B153E871-FACB-4D64-913D-89B023319161}" type="presOf" srcId="{5EC71C39-3E90-4738-8AA2-114EBB2DA7D8}" destId="{321AD796-E247-4EE2-947F-EF8CA119469D}" srcOrd="0" destOrd="0" presId="urn:microsoft.com/office/officeart/2008/layout/RadialCluster"/>
    <dgm:cxn modelId="{456D32C9-36A6-489B-A0A2-2767EBDCA786}" srcId="{A08D2F06-EE2B-4813-931C-4EF9E7CF3B0D}" destId="{A525405B-6BFB-4CF1-B2C0-FF3C6FA6CFCF}" srcOrd="4" destOrd="0" parTransId="{98AF96EE-DA6C-4FFF-980B-B6AF00DB6107}" sibTransId="{97A7CAEA-C4D6-4730-B8A3-B1E8ED6EE5D6}"/>
    <dgm:cxn modelId="{0A81D6ED-3A36-4F75-9636-541C12FD010F}" type="presOf" srcId="{743BB5E1-9368-40C5-9F23-47280FC2B256}" destId="{5B436B3A-22E3-4878-8388-BDE642CD4FFF}" srcOrd="0" destOrd="0" presId="urn:microsoft.com/office/officeart/2008/layout/RadialCluster"/>
    <dgm:cxn modelId="{B9449C8A-8B64-4E7D-8487-217B0A873439}" type="presOf" srcId="{A525405B-6BFB-4CF1-B2C0-FF3C6FA6CFCF}" destId="{F6F047EA-69E9-4957-8DDB-0351E80C7147}" srcOrd="0" destOrd="0" presId="urn:microsoft.com/office/officeart/2008/layout/RadialCluster"/>
    <dgm:cxn modelId="{15BF7C4C-B1F2-4CC9-A505-0764E6D42EEB}" type="presOf" srcId="{78C03116-814B-4193-85C3-962C79AB1CD1}" destId="{8AA75C99-56A1-4FAD-A3CB-74124AF3D195}" srcOrd="0" destOrd="0" presId="urn:microsoft.com/office/officeart/2008/layout/RadialCluster"/>
    <dgm:cxn modelId="{5E37E8D8-DA8C-43FD-98F6-F747826CF3B8}" srcId="{A08D2F06-EE2B-4813-931C-4EF9E7CF3B0D}" destId="{743BB5E1-9368-40C5-9F23-47280FC2B256}" srcOrd="5" destOrd="0" parTransId="{5114E4CC-CDD2-48B6-B91D-D0E2D235112C}" sibTransId="{840B1345-9F0F-49AD-902E-D6476E69F211}"/>
    <dgm:cxn modelId="{29E46D93-B103-4EDA-9450-0611CEA17789}" srcId="{A08D2F06-EE2B-4813-931C-4EF9E7CF3B0D}" destId="{719C1FE5-876B-4B1F-83DA-20A848583890}" srcOrd="6" destOrd="0" parTransId="{8C010A51-7697-489D-8D57-40EE8BA14D18}" sibTransId="{FD4B2784-3104-4368-B241-EE261389E7B0}"/>
    <dgm:cxn modelId="{366A2526-2A9F-48BE-B120-49367FF529A7}" srcId="{A08D2F06-EE2B-4813-931C-4EF9E7CF3B0D}" destId="{9A1A9CE7-A7C6-4FC9-8EB6-3E334DFD98E0}" srcOrd="2" destOrd="0" parTransId="{C7FC6918-5991-459E-8BE3-F57B8B89D30A}" sibTransId="{21096460-BC16-452A-8B3A-48931E72734A}"/>
    <dgm:cxn modelId="{6F121D8C-3774-4835-80F7-71E03342EB17}" type="presParOf" srcId="{1A43F228-4A4C-4288-999A-40485EF2ED40}" destId="{8A069DA0-2669-43E9-8F78-38850A2923D8}" srcOrd="0" destOrd="0" presId="urn:microsoft.com/office/officeart/2008/layout/RadialCluster"/>
    <dgm:cxn modelId="{0A4A7019-3EFE-4C46-A140-9845A7361C59}" type="presParOf" srcId="{8A069DA0-2669-43E9-8F78-38850A2923D8}" destId="{B09F63A9-FE81-4DDA-B1C0-326452B18133}" srcOrd="0" destOrd="0" presId="urn:microsoft.com/office/officeart/2008/layout/RadialCluster"/>
    <dgm:cxn modelId="{48CC7D5F-D3C0-4F2E-BFCF-DF27BE88806D}" type="presParOf" srcId="{8A069DA0-2669-43E9-8F78-38850A2923D8}" destId="{3394474D-9475-4B0A-B6B7-C2392B882D4C}" srcOrd="1" destOrd="0" presId="urn:microsoft.com/office/officeart/2008/layout/RadialCluster"/>
    <dgm:cxn modelId="{80E80867-75C6-4F79-A801-AA2AC4B025CF}" type="presParOf" srcId="{8A069DA0-2669-43E9-8F78-38850A2923D8}" destId="{F7730603-103B-4409-A599-53BF32DCCFEA}" srcOrd="2" destOrd="0" presId="urn:microsoft.com/office/officeart/2008/layout/RadialCluster"/>
    <dgm:cxn modelId="{587ACC20-9820-4708-93B3-6BFB73DB278E}" type="presParOf" srcId="{8A069DA0-2669-43E9-8F78-38850A2923D8}" destId="{8AA75C99-56A1-4FAD-A3CB-74124AF3D195}" srcOrd="3" destOrd="0" presId="urn:microsoft.com/office/officeart/2008/layout/RadialCluster"/>
    <dgm:cxn modelId="{A602DE6F-4D88-4238-B516-A7A73AF5D8D1}" type="presParOf" srcId="{8A069DA0-2669-43E9-8F78-38850A2923D8}" destId="{321AD796-E247-4EE2-947F-EF8CA119469D}" srcOrd="4" destOrd="0" presId="urn:microsoft.com/office/officeart/2008/layout/RadialCluster"/>
    <dgm:cxn modelId="{7D376B42-AE92-4B4A-8158-456F7E81C895}" type="presParOf" srcId="{8A069DA0-2669-43E9-8F78-38850A2923D8}" destId="{83A7080E-A727-4583-B4F1-C27294CE7310}" srcOrd="5" destOrd="0" presId="urn:microsoft.com/office/officeart/2008/layout/RadialCluster"/>
    <dgm:cxn modelId="{1FA33BA5-E4A3-4CF4-A2D1-CE09DCDD1D83}" type="presParOf" srcId="{8A069DA0-2669-43E9-8F78-38850A2923D8}" destId="{FB25DC9A-44C9-4493-AB6D-8926101526D7}" srcOrd="6" destOrd="0" presId="urn:microsoft.com/office/officeart/2008/layout/RadialCluster"/>
    <dgm:cxn modelId="{DF5EF57A-6CC2-435A-948B-3178798B5AE1}" type="presParOf" srcId="{8A069DA0-2669-43E9-8F78-38850A2923D8}" destId="{B4BD5B05-6ABA-421E-AAF9-FBC31F185B12}" srcOrd="7" destOrd="0" presId="urn:microsoft.com/office/officeart/2008/layout/RadialCluster"/>
    <dgm:cxn modelId="{4DE7410E-E8D6-4BDD-AF47-AAF58EA965E1}" type="presParOf" srcId="{8A069DA0-2669-43E9-8F78-38850A2923D8}" destId="{56B762A6-0A63-4946-BA8A-E059A9B31626}" srcOrd="8" destOrd="0" presId="urn:microsoft.com/office/officeart/2008/layout/RadialCluster"/>
    <dgm:cxn modelId="{38C4DA7C-35F8-4EEE-A347-6FECC25808B3}" type="presParOf" srcId="{8A069DA0-2669-43E9-8F78-38850A2923D8}" destId="{68B15265-E273-49D0-AA11-23DEC427EB02}" srcOrd="9" destOrd="0" presId="urn:microsoft.com/office/officeart/2008/layout/RadialCluster"/>
    <dgm:cxn modelId="{48F8070F-EA86-4521-9E91-7F2C49F3C969}" type="presParOf" srcId="{8A069DA0-2669-43E9-8F78-38850A2923D8}" destId="{F6F047EA-69E9-4957-8DDB-0351E80C7147}" srcOrd="10" destOrd="0" presId="urn:microsoft.com/office/officeart/2008/layout/RadialCluster"/>
    <dgm:cxn modelId="{0CEE4458-7784-4C92-8633-7D933CE85B50}" type="presParOf" srcId="{8A069DA0-2669-43E9-8F78-38850A2923D8}" destId="{41A8337A-4C31-4552-8496-4D11F08FE902}" srcOrd="11" destOrd="0" presId="urn:microsoft.com/office/officeart/2008/layout/RadialCluster"/>
    <dgm:cxn modelId="{BC1654E1-21BB-45D5-A14F-9DE43A0DFC2A}" type="presParOf" srcId="{8A069DA0-2669-43E9-8F78-38850A2923D8}" destId="{5B436B3A-22E3-4878-8388-BDE642CD4FFF}" srcOrd="12" destOrd="0" presId="urn:microsoft.com/office/officeart/2008/layout/RadialCluster"/>
    <dgm:cxn modelId="{6CA3C965-C572-4FFE-82D3-9DEDB890804A}" type="presParOf" srcId="{8A069DA0-2669-43E9-8F78-38850A2923D8}" destId="{A7C2833D-63BF-4BF8-8202-BC883A7F7D98}" srcOrd="13" destOrd="0" presId="urn:microsoft.com/office/officeart/2008/layout/RadialCluster"/>
    <dgm:cxn modelId="{FFB2EEE4-3DD9-44F4-BCD7-74212F64654D}" type="presParOf" srcId="{8A069DA0-2669-43E9-8F78-38850A2923D8}" destId="{6EC1040C-0E5D-458E-BD3D-04F7303EBDDC}"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A9CE49C-5641-4CDF-81F2-0284869547F1}"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IN"/>
        </a:p>
      </dgm:t>
    </dgm:pt>
    <dgm:pt modelId="{A74EAACF-217C-4A4F-83EB-F7234EAC2756}">
      <dgm:prSet phldrT="[Text]" custT="1"/>
      <dgm:spPr/>
      <dgm:t>
        <a:bodyPr tIns="0" rIns="115200"/>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Cloud Implementation</a:t>
          </a:r>
        </a:p>
      </dgm:t>
    </dgm:pt>
    <dgm:pt modelId="{6A6D74FD-C60E-4731-A859-6D685FA3CC66}" type="parTrans" cxnId="{A6C5FEF8-AD6F-4D22-ACE0-A8BD88E55824}">
      <dgm:prSet/>
      <dgm:spPr/>
      <dgm:t>
        <a:bodyPr/>
        <a:lstStyle/>
        <a:p>
          <a:endParaRPr lang="en-IN">
            <a:solidFill>
              <a:schemeClr val="tx1">
                <a:lumMod val="95000"/>
                <a:lumOff val="5000"/>
              </a:schemeClr>
            </a:solidFill>
          </a:endParaRPr>
        </a:p>
      </dgm:t>
    </dgm:pt>
    <dgm:pt modelId="{A787F492-BDB9-420A-A07C-8A1B5F980830}" type="sibTrans" cxnId="{A6C5FEF8-AD6F-4D22-ACE0-A8BD88E55824}">
      <dgm:prSet/>
      <dgm:spPr/>
      <dgm:t>
        <a:bodyPr/>
        <a:lstStyle/>
        <a:p>
          <a:endParaRPr lang="en-IN">
            <a:solidFill>
              <a:schemeClr val="tx1">
                <a:lumMod val="95000"/>
                <a:lumOff val="5000"/>
              </a:schemeClr>
            </a:solidFill>
          </a:endParaRPr>
        </a:p>
      </dgm:t>
    </dgm:pt>
    <dgm:pt modelId="{2039D57C-1D8F-4FA1-A07E-19C290F2005B}">
      <dgm:prSet phldrT="[Text]" custT="1"/>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ctr"/>
          <a:r>
            <a:rPr lang="en-IN" sz="2000" b="1" dirty="0" err="1" smtClean="0">
              <a:solidFill>
                <a:schemeClr val="tx1">
                  <a:lumMod val="95000"/>
                  <a:lumOff val="5000"/>
                </a:schemeClr>
              </a:solidFill>
              <a:effectLst>
                <a:outerShdw blurRad="38100" dist="38100" dir="2700000" algn="tl">
                  <a:srgbClr val="000000">
                    <a:alpha val="43137"/>
                  </a:srgbClr>
                </a:outerShdw>
              </a:effectLst>
            </a:rPr>
            <a:t>DBaaS</a:t>
          </a:r>
          <a:endParaRPr lang="en-IN" sz="2000" b="1" dirty="0">
            <a:solidFill>
              <a:schemeClr val="tx1">
                <a:lumMod val="95000"/>
                <a:lumOff val="5000"/>
              </a:schemeClr>
            </a:solidFill>
            <a:effectLst>
              <a:outerShdw blurRad="38100" dist="38100" dir="2700000" algn="tl">
                <a:srgbClr val="000000">
                  <a:alpha val="43137"/>
                </a:srgbClr>
              </a:outerShdw>
            </a:effectLst>
          </a:endParaRPr>
        </a:p>
      </dgm:t>
    </dgm:pt>
    <dgm:pt modelId="{1FEDE7B8-B5E4-4AD8-8BE2-40758203C3F6}" type="parTrans" cxnId="{8D7D2DD9-00B3-446C-8DC5-AAFB929B9839}">
      <dgm:prSet/>
      <dgm:spPr/>
      <dgm:t>
        <a:bodyPr/>
        <a:lstStyle/>
        <a:p>
          <a:endParaRPr lang="en-IN">
            <a:solidFill>
              <a:schemeClr val="tx1">
                <a:lumMod val="95000"/>
                <a:lumOff val="5000"/>
              </a:schemeClr>
            </a:solidFill>
          </a:endParaRPr>
        </a:p>
      </dgm:t>
    </dgm:pt>
    <dgm:pt modelId="{36086B36-A23C-4A77-8B4F-14064DB9EC87}" type="sibTrans" cxnId="{8D7D2DD9-00B3-446C-8DC5-AAFB929B9839}">
      <dgm:prSet/>
      <dgm:spPr/>
      <dgm:t>
        <a:bodyPr/>
        <a:lstStyle/>
        <a:p>
          <a:endParaRPr lang="en-IN">
            <a:solidFill>
              <a:schemeClr val="tx1">
                <a:lumMod val="95000"/>
                <a:lumOff val="5000"/>
              </a:schemeClr>
            </a:solidFill>
          </a:endParaRPr>
        </a:p>
      </dgm:t>
    </dgm:pt>
    <dgm:pt modelId="{D2486BA6-35CE-40EB-978C-C40D3855E921}">
      <dgm:prSet phldrT="[Text]" custT="1"/>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Schema Consolidation</a:t>
          </a:r>
        </a:p>
      </dgm:t>
    </dgm:pt>
    <dgm:pt modelId="{5E613CCF-0496-4A10-B1F3-B7D4680189E5}" type="parTrans" cxnId="{E8B35B29-5AD2-4E2D-8C8F-BB8D617C91A2}">
      <dgm:prSet/>
      <dgm:spPr/>
      <dgm:t>
        <a:bodyPr/>
        <a:lstStyle/>
        <a:p>
          <a:endParaRPr lang="en-IN">
            <a:solidFill>
              <a:schemeClr val="tx1">
                <a:lumMod val="95000"/>
                <a:lumOff val="5000"/>
              </a:schemeClr>
            </a:solidFill>
          </a:endParaRPr>
        </a:p>
      </dgm:t>
    </dgm:pt>
    <dgm:pt modelId="{85F0D0F9-0218-421D-8C09-21C0DE917753}" type="sibTrans" cxnId="{E8B35B29-5AD2-4E2D-8C8F-BB8D617C91A2}">
      <dgm:prSet/>
      <dgm:spPr/>
      <dgm:t>
        <a:bodyPr/>
        <a:lstStyle/>
        <a:p>
          <a:endParaRPr lang="en-IN">
            <a:solidFill>
              <a:schemeClr val="tx1">
                <a:lumMod val="95000"/>
                <a:lumOff val="5000"/>
              </a:schemeClr>
            </a:solidFill>
          </a:endParaRPr>
        </a:p>
      </dgm:t>
    </dgm:pt>
    <dgm:pt modelId="{72B929CA-D6BD-41F0-BD98-777945528996}">
      <dgm:prSet phldrT="[Tex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Database Consolidation</a:t>
          </a:r>
        </a:p>
      </dgm:t>
    </dgm:pt>
    <dgm:pt modelId="{79D15C20-4742-41D3-ADC2-CEF1CE2299C5}" type="parTrans" cxnId="{42B86CF7-CF29-4227-9EAA-28BED8C7FB22}">
      <dgm:prSet/>
      <dgm:spPr/>
      <dgm:t>
        <a:bodyPr/>
        <a:lstStyle/>
        <a:p>
          <a:endParaRPr lang="en-IN">
            <a:solidFill>
              <a:schemeClr val="tx1">
                <a:lumMod val="95000"/>
                <a:lumOff val="5000"/>
              </a:schemeClr>
            </a:solidFill>
          </a:endParaRPr>
        </a:p>
      </dgm:t>
    </dgm:pt>
    <dgm:pt modelId="{4ECC0A58-A34C-48C0-8BC3-56FA195FA4AF}" type="sibTrans" cxnId="{42B86CF7-CF29-4227-9EAA-28BED8C7FB22}">
      <dgm:prSet/>
      <dgm:spPr/>
      <dgm:t>
        <a:bodyPr/>
        <a:lstStyle/>
        <a:p>
          <a:endParaRPr lang="en-IN">
            <a:solidFill>
              <a:schemeClr val="tx1">
                <a:lumMod val="95000"/>
                <a:lumOff val="5000"/>
              </a:schemeClr>
            </a:solidFill>
          </a:endParaRPr>
        </a:p>
      </dgm:t>
    </dgm:pt>
    <dgm:pt modelId="{4484F1CD-734E-48A1-9333-87BD2820F74F}">
      <dgm:prSet phldrT="[Text]"/>
      <dgm:spPr/>
      <dgm:t>
        <a:bodyPr tIns="0" rIns="115200"/>
        <a:lstStyle/>
        <a:p>
          <a:pPr algn="l"/>
          <a:r>
            <a:rPr lang="en-IN" sz="1400" dirty="0" smtClean="0">
              <a:solidFill>
                <a:schemeClr val="tx1">
                  <a:lumMod val="95000"/>
                  <a:lumOff val="5000"/>
                </a:schemeClr>
              </a:solidFill>
            </a:rPr>
            <a:t>Implementation and Support of database on Cloud products </a:t>
          </a:r>
        </a:p>
      </dgm:t>
    </dgm:pt>
    <dgm:pt modelId="{E8322F4A-C222-4965-87F5-E8CBDEEEEC0D}" type="parTrans" cxnId="{749D596B-C794-4842-95E6-4C5B345E1068}">
      <dgm:prSet/>
      <dgm:spPr/>
      <dgm:t>
        <a:bodyPr/>
        <a:lstStyle/>
        <a:p>
          <a:endParaRPr lang="en-IN">
            <a:solidFill>
              <a:schemeClr val="tx1">
                <a:lumMod val="95000"/>
                <a:lumOff val="5000"/>
              </a:schemeClr>
            </a:solidFill>
          </a:endParaRPr>
        </a:p>
      </dgm:t>
    </dgm:pt>
    <dgm:pt modelId="{A1B6692B-FB9C-41B8-AE04-6F5E361076B0}" type="sibTrans" cxnId="{749D596B-C794-4842-95E6-4C5B345E1068}">
      <dgm:prSet/>
      <dgm:spPr/>
      <dgm:t>
        <a:bodyPr/>
        <a:lstStyle/>
        <a:p>
          <a:endParaRPr lang="en-IN">
            <a:solidFill>
              <a:schemeClr val="tx1">
                <a:lumMod val="95000"/>
                <a:lumOff val="5000"/>
              </a:schemeClr>
            </a:solidFill>
          </a:endParaRPr>
        </a:p>
      </dgm:t>
    </dgm:pt>
    <dgm:pt modelId="{EA2299E5-81A3-4744-A576-CD7EB7D98D04}">
      <dgm:prSet phldrT="[Text]"/>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l"/>
          <a:r>
            <a:rPr lang="en-IN" sz="1400" dirty="0" smtClean="0">
              <a:solidFill>
                <a:schemeClr val="tx1">
                  <a:lumMod val="95000"/>
                  <a:lumOff val="5000"/>
                </a:schemeClr>
              </a:solidFill>
            </a:rPr>
            <a:t>Consolidation of multiple database server to one Engineered Database Infrastructure.</a:t>
          </a:r>
          <a:endParaRPr lang="en-IN" sz="1400" dirty="0">
            <a:solidFill>
              <a:schemeClr val="tx1">
                <a:lumMod val="95000"/>
                <a:lumOff val="5000"/>
              </a:schemeClr>
            </a:solidFill>
          </a:endParaRPr>
        </a:p>
      </dgm:t>
    </dgm:pt>
    <dgm:pt modelId="{B610C85B-95A7-4F41-9A3A-DA790027A72C}" type="parTrans" cxnId="{40A3DAF6-6F89-44BE-9D67-C22C39A4385F}">
      <dgm:prSet/>
      <dgm:spPr/>
      <dgm:t>
        <a:bodyPr/>
        <a:lstStyle/>
        <a:p>
          <a:endParaRPr lang="en-IN">
            <a:solidFill>
              <a:schemeClr val="tx1">
                <a:lumMod val="95000"/>
                <a:lumOff val="5000"/>
              </a:schemeClr>
            </a:solidFill>
          </a:endParaRPr>
        </a:p>
      </dgm:t>
    </dgm:pt>
    <dgm:pt modelId="{AE0FE98F-E90D-4D3F-928F-F1BC466B8996}" type="sibTrans" cxnId="{40A3DAF6-6F89-44BE-9D67-C22C39A4385F}">
      <dgm:prSet/>
      <dgm:spPr/>
      <dgm:t>
        <a:bodyPr/>
        <a:lstStyle/>
        <a:p>
          <a:endParaRPr lang="en-IN">
            <a:solidFill>
              <a:schemeClr val="tx1">
                <a:lumMod val="95000"/>
                <a:lumOff val="5000"/>
              </a:schemeClr>
            </a:solidFill>
          </a:endParaRPr>
        </a:p>
      </dgm:t>
    </dgm:pt>
    <dgm:pt modelId="{A343197D-0F04-4A27-A0D5-BBB6E0521A01}">
      <dgm:prSet phldrT="[Text]"/>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l"/>
          <a:r>
            <a:rPr lang="en-IN" sz="1400" dirty="0" smtClean="0">
              <a:solidFill>
                <a:schemeClr val="tx1">
                  <a:lumMod val="95000"/>
                  <a:lumOff val="5000"/>
                </a:schemeClr>
              </a:solidFill>
            </a:rPr>
            <a:t>Faster Provisioning of database</a:t>
          </a:r>
          <a:endParaRPr lang="en-IN" sz="1400" dirty="0">
            <a:solidFill>
              <a:schemeClr val="tx1">
                <a:lumMod val="95000"/>
                <a:lumOff val="5000"/>
              </a:schemeClr>
            </a:solidFill>
          </a:endParaRPr>
        </a:p>
      </dgm:t>
    </dgm:pt>
    <dgm:pt modelId="{71451427-1621-481B-AA73-3DB956DC8E83}" type="parTrans" cxnId="{20328EDE-C17F-4C7F-AC46-D5EB9DC7E11B}">
      <dgm:prSet/>
      <dgm:spPr/>
      <dgm:t>
        <a:bodyPr/>
        <a:lstStyle/>
        <a:p>
          <a:endParaRPr lang="en-IN">
            <a:solidFill>
              <a:schemeClr val="tx1">
                <a:lumMod val="95000"/>
                <a:lumOff val="5000"/>
              </a:schemeClr>
            </a:solidFill>
          </a:endParaRPr>
        </a:p>
      </dgm:t>
    </dgm:pt>
    <dgm:pt modelId="{B8DBE28B-1858-49BF-980D-DCEBA23B0437}" type="sibTrans" cxnId="{20328EDE-C17F-4C7F-AC46-D5EB9DC7E11B}">
      <dgm:prSet/>
      <dgm:spPr/>
      <dgm:t>
        <a:bodyPr/>
        <a:lstStyle/>
        <a:p>
          <a:endParaRPr lang="en-IN">
            <a:solidFill>
              <a:schemeClr val="tx1">
                <a:lumMod val="95000"/>
                <a:lumOff val="5000"/>
              </a:schemeClr>
            </a:solidFill>
          </a:endParaRPr>
        </a:p>
      </dgm:t>
    </dgm:pt>
    <dgm:pt modelId="{9EEF597D-53EA-4093-996D-EB104C6DBB73}">
      <dgm:prSet phldrT="[Text]"/>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l"/>
          <a:r>
            <a:rPr lang="en-IN" sz="1400" dirty="0" smtClean="0">
              <a:solidFill>
                <a:schemeClr val="tx1">
                  <a:lumMod val="95000"/>
                  <a:lumOff val="5000"/>
                </a:schemeClr>
              </a:solidFill>
            </a:rPr>
            <a:t>Efficient and controlled Self service Database provisioning.</a:t>
          </a:r>
          <a:endParaRPr lang="en-IN" sz="1400" dirty="0">
            <a:solidFill>
              <a:schemeClr val="tx1">
                <a:lumMod val="95000"/>
                <a:lumOff val="5000"/>
              </a:schemeClr>
            </a:solidFill>
          </a:endParaRPr>
        </a:p>
      </dgm:t>
    </dgm:pt>
    <dgm:pt modelId="{20D57050-7729-4988-8F27-87A2CA363922}" type="parTrans" cxnId="{5AA133BB-065F-4380-94EC-55CBF6EFDEBC}">
      <dgm:prSet/>
      <dgm:spPr/>
      <dgm:t>
        <a:bodyPr/>
        <a:lstStyle/>
        <a:p>
          <a:endParaRPr lang="en-IN">
            <a:solidFill>
              <a:schemeClr val="tx1">
                <a:lumMod val="95000"/>
                <a:lumOff val="5000"/>
              </a:schemeClr>
            </a:solidFill>
          </a:endParaRPr>
        </a:p>
      </dgm:t>
    </dgm:pt>
    <dgm:pt modelId="{21C06DF9-A7DB-4214-ABA0-33D2A2445BC4}" type="sibTrans" cxnId="{5AA133BB-065F-4380-94EC-55CBF6EFDEBC}">
      <dgm:prSet/>
      <dgm:spPr/>
      <dgm:t>
        <a:bodyPr/>
        <a:lstStyle/>
        <a:p>
          <a:endParaRPr lang="en-IN">
            <a:solidFill>
              <a:schemeClr val="tx1">
                <a:lumMod val="95000"/>
                <a:lumOff val="5000"/>
              </a:schemeClr>
            </a:solidFill>
          </a:endParaRPr>
        </a:p>
      </dgm:t>
    </dgm:pt>
    <dgm:pt modelId="{9955A94A-F057-49A8-BD29-B781197CEECC}">
      <dgm:prSet phldrT="[Text]"/>
      <dgm:spPr/>
      <dgm:t>
        <a:bodyPr tIns="0" rIns="115200"/>
        <a:lstStyle/>
        <a:p>
          <a:pPr algn="l"/>
          <a:r>
            <a:rPr lang="en-IN" sz="1400" dirty="0" smtClean="0">
              <a:solidFill>
                <a:schemeClr val="tx1">
                  <a:lumMod val="95000"/>
                  <a:lumOff val="5000"/>
                </a:schemeClr>
              </a:solidFill>
            </a:rPr>
            <a:t>MS SQL server on Azure</a:t>
          </a:r>
        </a:p>
      </dgm:t>
    </dgm:pt>
    <dgm:pt modelId="{AE693A2F-02A5-4938-AD3F-FF6A4F38F5C9}" type="parTrans" cxnId="{C3F5343F-98E4-4E54-B957-5ED436BC8B8F}">
      <dgm:prSet/>
      <dgm:spPr/>
      <dgm:t>
        <a:bodyPr/>
        <a:lstStyle/>
        <a:p>
          <a:endParaRPr lang="en-IN">
            <a:solidFill>
              <a:schemeClr val="tx1">
                <a:lumMod val="95000"/>
                <a:lumOff val="5000"/>
              </a:schemeClr>
            </a:solidFill>
          </a:endParaRPr>
        </a:p>
      </dgm:t>
    </dgm:pt>
    <dgm:pt modelId="{2550851B-6943-4CAB-A483-209A468C0951}" type="sibTrans" cxnId="{C3F5343F-98E4-4E54-B957-5ED436BC8B8F}">
      <dgm:prSet/>
      <dgm:spPr/>
      <dgm:t>
        <a:bodyPr/>
        <a:lstStyle/>
        <a:p>
          <a:endParaRPr lang="en-IN">
            <a:solidFill>
              <a:schemeClr val="tx1">
                <a:lumMod val="95000"/>
                <a:lumOff val="5000"/>
              </a:schemeClr>
            </a:solidFill>
          </a:endParaRPr>
        </a:p>
      </dgm:t>
    </dgm:pt>
    <dgm:pt modelId="{F9ADEDFB-FA61-4286-B152-02A60F0EA64F}">
      <dgm:prSet phldrT="[Text]"/>
      <dgm:spPr/>
      <dgm:t>
        <a:bodyPr tIns="0" rIns="115200"/>
        <a:lstStyle/>
        <a:p>
          <a:pPr algn="l"/>
          <a:r>
            <a:rPr lang="en-IN" sz="1400" dirty="0" smtClean="0">
              <a:solidFill>
                <a:schemeClr val="tx1">
                  <a:lumMod val="95000"/>
                  <a:lumOff val="5000"/>
                </a:schemeClr>
              </a:solidFill>
            </a:rPr>
            <a:t>Oracle Database Cloud solutions</a:t>
          </a:r>
        </a:p>
      </dgm:t>
    </dgm:pt>
    <dgm:pt modelId="{1A24A595-D308-43E5-96B5-15ECC5EAA136}" type="parTrans" cxnId="{FBD9DE88-E1D5-47F5-94B9-6E2CD03C8D71}">
      <dgm:prSet/>
      <dgm:spPr/>
      <dgm:t>
        <a:bodyPr/>
        <a:lstStyle/>
        <a:p>
          <a:endParaRPr lang="en-IN">
            <a:solidFill>
              <a:schemeClr val="tx1">
                <a:lumMod val="95000"/>
                <a:lumOff val="5000"/>
              </a:schemeClr>
            </a:solidFill>
          </a:endParaRPr>
        </a:p>
      </dgm:t>
    </dgm:pt>
    <dgm:pt modelId="{155AB087-8325-4720-A36B-D2089989302B}" type="sibTrans" cxnId="{FBD9DE88-E1D5-47F5-94B9-6E2CD03C8D71}">
      <dgm:prSet/>
      <dgm:spPr/>
      <dgm:t>
        <a:bodyPr/>
        <a:lstStyle/>
        <a:p>
          <a:endParaRPr lang="en-IN">
            <a:solidFill>
              <a:schemeClr val="tx1">
                <a:lumMod val="95000"/>
                <a:lumOff val="5000"/>
              </a:schemeClr>
            </a:solidFill>
          </a:endParaRPr>
        </a:p>
      </dgm:t>
    </dgm:pt>
    <dgm:pt modelId="{4EB8DB44-597E-4910-AD85-44AA8528C421}">
      <dgm:prSet phldrT="[Text]"/>
      <dgm:spPr/>
      <dgm:t>
        <a:bodyPr tIns="0" rIns="115200"/>
        <a:lstStyle/>
        <a:p>
          <a:pPr algn="l"/>
          <a:r>
            <a:rPr lang="en-IN" sz="1400" dirty="0" smtClean="0">
              <a:solidFill>
                <a:schemeClr val="tx1">
                  <a:lumMod val="95000"/>
                  <a:lumOff val="5000"/>
                </a:schemeClr>
              </a:solidFill>
            </a:rPr>
            <a:t>Database on AWS Cloud</a:t>
          </a:r>
        </a:p>
      </dgm:t>
    </dgm:pt>
    <dgm:pt modelId="{62A666E7-1833-421B-99AF-4DC39A189EBA}" type="parTrans" cxnId="{02F10E1E-4BD0-4399-B157-0B3892D7A91F}">
      <dgm:prSet/>
      <dgm:spPr/>
      <dgm:t>
        <a:bodyPr/>
        <a:lstStyle/>
        <a:p>
          <a:endParaRPr lang="en-IN">
            <a:solidFill>
              <a:schemeClr val="tx1">
                <a:lumMod val="95000"/>
                <a:lumOff val="5000"/>
              </a:schemeClr>
            </a:solidFill>
          </a:endParaRPr>
        </a:p>
      </dgm:t>
    </dgm:pt>
    <dgm:pt modelId="{32B9597F-9DA7-4B00-8205-2417CA82F980}" type="sibTrans" cxnId="{02F10E1E-4BD0-4399-B157-0B3892D7A91F}">
      <dgm:prSet/>
      <dgm:spPr/>
      <dgm:t>
        <a:bodyPr/>
        <a:lstStyle/>
        <a:p>
          <a:endParaRPr lang="en-IN">
            <a:solidFill>
              <a:schemeClr val="tx1">
                <a:lumMod val="95000"/>
                <a:lumOff val="5000"/>
              </a:schemeClr>
            </a:solidFill>
          </a:endParaRPr>
        </a:p>
      </dgm:t>
    </dgm:pt>
    <dgm:pt modelId="{766C1DAC-834C-48BE-B9FB-B6039189BBEA}">
      <dgm:prSet/>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a:lstStyle/>
        <a:p>
          <a:pPr algn="l"/>
          <a:r>
            <a:rPr lang="en-IN" sz="1400" dirty="0" smtClean="0">
              <a:solidFill>
                <a:schemeClr val="tx1">
                  <a:lumMod val="95000"/>
                  <a:lumOff val="5000"/>
                </a:schemeClr>
              </a:solidFill>
            </a:rPr>
            <a:t>Schema consolidation Fitment Analysis</a:t>
          </a:r>
        </a:p>
      </dgm:t>
    </dgm:pt>
    <dgm:pt modelId="{9D76B6BB-845A-43BF-B40B-8EBE6447CDDA}" type="parTrans" cxnId="{0326FDF5-FC48-44F1-92E1-B06363D6585E}">
      <dgm:prSet/>
      <dgm:spPr/>
      <dgm:t>
        <a:bodyPr/>
        <a:lstStyle/>
        <a:p>
          <a:endParaRPr lang="en-IN">
            <a:solidFill>
              <a:schemeClr val="tx1">
                <a:lumMod val="95000"/>
                <a:lumOff val="5000"/>
              </a:schemeClr>
            </a:solidFill>
          </a:endParaRPr>
        </a:p>
      </dgm:t>
    </dgm:pt>
    <dgm:pt modelId="{4DBC9020-68F4-4FC9-83EB-068989B40046}" type="sibTrans" cxnId="{0326FDF5-FC48-44F1-92E1-B06363D6585E}">
      <dgm:prSet/>
      <dgm:spPr/>
      <dgm:t>
        <a:bodyPr/>
        <a:lstStyle/>
        <a:p>
          <a:endParaRPr lang="en-IN">
            <a:solidFill>
              <a:schemeClr val="tx1">
                <a:lumMod val="95000"/>
                <a:lumOff val="5000"/>
              </a:schemeClr>
            </a:solidFill>
          </a:endParaRPr>
        </a:p>
      </dgm:t>
    </dgm:pt>
    <dgm:pt modelId="{4508E1A6-1F62-4AA9-A0D5-EB6898C51C39}">
      <dgm:prSet/>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a:lstStyle/>
        <a:p>
          <a:pPr algn="l"/>
          <a:r>
            <a:rPr lang="en-IN" sz="1400" dirty="0" smtClean="0">
              <a:solidFill>
                <a:schemeClr val="tx1">
                  <a:lumMod val="95000"/>
                  <a:lumOff val="5000"/>
                </a:schemeClr>
              </a:solidFill>
            </a:rPr>
            <a:t>Performance and Database Parameter changes to suit consolidated schema</a:t>
          </a:r>
        </a:p>
      </dgm:t>
    </dgm:pt>
    <dgm:pt modelId="{13B4D091-CC6D-4F60-83C1-C2A336644E09}" type="parTrans" cxnId="{C191144A-336E-47F9-B1C4-AF3FE66A0B81}">
      <dgm:prSet/>
      <dgm:spPr/>
      <dgm:t>
        <a:bodyPr/>
        <a:lstStyle/>
        <a:p>
          <a:endParaRPr lang="en-IN">
            <a:solidFill>
              <a:schemeClr val="tx1">
                <a:lumMod val="95000"/>
                <a:lumOff val="5000"/>
              </a:schemeClr>
            </a:solidFill>
          </a:endParaRPr>
        </a:p>
      </dgm:t>
    </dgm:pt>
    <dgm:pt modelId="{7EC075BA-4224-4E5C-91E7-9A4CFABB8584}" type="sibTrans" cxnId="{C191144A-336E-47F9-B1C4-AF3FE66A0B81}">
      <dgm:prSet/>
      <dgm:spPr/>
      <dgm:t>
        <a:bodyPr/>
        <a:lstStyle/>
        <a:p>
          <a:endParaRPr lang="en-IN">
            <a:solidFill>
              <a:schemeClr val="tx1">
                <a:lumMod val="95000"/>
                <a:lumOff val="5000"/>
              </a:schemeClr>
            </a:solidFill>
          </a:endParaRPr>
        </a:p>
      </dgm:t>
    </dgm:pt>
    <dgm:pt modelId="{9CB1AB2B-14AA-4456-A820-828C5644CF8D}">
      <dgm:prSet/>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a:lstStyle/>
        <a:p>
          <a:pPr algn="l"/>
          <a:r>
            <a:rPr lang="en-IN" sz="1400" dirty="0" smtClean="0">
              <a:solidFill>
                <a:schemeClr val="tx1">
                  <a:lumMod val="95000"/>
                  <a:lumOff val="5000"/>
                </a:schemeClr>
              </a:solidFill>
            </a:rPr>
            <a:t>Schema Migrations and Consolidation Planning.</a:t>
          </a:r>
        </a:p>
      </dgm:t>
    </dgm:pt>
    <dgm:pt modelId="{CD05BD19-25F4-49C8-94B7-8F89161E50B9}" type="parTrans" cxnId="{7AACF38F-7690-4673-B9BC-CF35ED61E184}">
      <dgm:prSet/>
      <dgm:spPr/>
      <dgm:t>
        <a:bodyPr/>
        <a:lstStyle/>
        <a:p>
          <a:endParaRPr lang="en-IN">
            <a:solidFill>
              <a:schemeClr val="tx1">
                <a:lumMod val="95000"/>
                <a:lumOff val="5000"/>
              </a:schemeClr>
            </a:solidFill>
          </a:endParaRPr>
        </a:p>
      </dgm:t>
    </dgm:pt>
    <dgm:pt modelId="{E9B14A47-13FC-4368-96D0-21C2CE854CF6}" type="sibTrans" cxnId="{7AACF38F-7690-4673-B9BC-CF35ED61E184}">
      <dgm:prSet/>
      <dgm:spPr/>
      <dgm:t>
        <a:bodyPr/>
        <a:lstStyle/>
        <a:p>
          <a:endParaRPr lang="en-IN">
            <a:solidFill>
              <a:schemeClr val="tx1">
                <a:lumMod val="95000"/>
                <a:lumOff val="5000"/>
              </a:schemeClr>
            </a:solidFill>
          </a:endParaRPr>
        </a:p>
      </dgm:t>
    </dgm:pt>
    <dgm:pt modelId="{D074E925-E0AA-4B06-90D2-2AE8ABC8C285}">
      <dgm:prSe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r>
            <a:rPr lang="en-IN" sz="1400" dirty="0" smtClean="0">
              <a:solidFill>
                <a:schemeClr val="tx1">
                  <a:lumMod val="95000"/>
                  <a:lumOff val="5000"/>
                </a:schemeClr>
              </a:solidFill>
            </a:rPr>
            <a:t>Consolidation using Oracle Database 12c</a:t>
          </a:r>
        </a:p>
      </dgm:t>
    </dgm:pt>
    <dgm:pt modelId="{01C74E8B-5039-45FA-A53B-E4D000F35F2D}" type="parTrans" cxnId="{9A44D129-B9EC-48E7-A6F0-4ED102303B12}">
      <dgm:prSet/>
      <dgm:spPr/>
      <dgm:t>
        <a:bodyPr/>
        <a:lstStyle/>
        <a:p>
          <a:endParaRPr lang="en-IN">
            <a:solidFill>
              <a:schemeClr val="tx1">
                <a:lumMod val="95000"/>
                <a:lumOff val="5000"/>
              </a:schemeClr>
            </a:solidFill>
          </a:endParaRPr>
        </a:p>
      </dgm:t>
    </dgm:pt>
    <dgm:pt modelId="{1F687F39-AC40-4E8F-A63C-ADAB983B385E}" type="sibTrans" cxnId="{9A44D129-B9EC-48E7-A6F0-4ED102303B12}">
      <dgm:prSet/>
      <dgm:spPr/>
      <dgm:t>
        <a:bodyPr/>
        <a:lstStyle/>
        <a:p>
          <a:endParaRPr lang="en-IN">
            <a:solidFill>
              <a:schemeClr val="tx1">
                <a:lumMod val="95000"/>
                <a:lumOff val="5000"/>
              </a:schemeClr>
            </a:solidFill>
          </a:endParaRPr>
        </a:p>
      </dgm:t>
    </dgm:pt>
    <dgm:pt modelId="{5812FE2C-4F07-42CC-B9D3-6BECC16E66D9}">
      <dgm:prSe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r>
            <a:rPr lang="en-IN" sz="1400" dirty="0" smtClean="0">
              <a:solidFill>
                <a:schemeClr val="tx1">
                  <a:lumMod val="95000"/>
                  <a:lumOff val="5000"/>
                </a:schemeClr>
              </a:solidFill>
            </a:rPr>
            <a:t>Consolidation of databases on  Microsoft SQL Server</a:t>
          </a:r>
        </a:p>
      </dgm:t>
    </dgm:pt>
    <dgm:pt modelId="{5C34FF35-CBBA-4445-924E-1AB13300D804}" type="parTrans" cxnId="{719B8AC4-374C-4712-9497-784D1FEF170E}">
      <dgm:prSet/>
      <dgm:spPr/>
      <dgm:t>
        <a:bodyPr/>
        <a:lstStyle/>
        <a:p>
          <a:endParaRPr lang="en-IN">
            <a:solidFill>
              <a:schemeClr val="tx1">
                <a:lumMod val="95000"/>
                <a:lumOff val="5000"/>
              </a:schemeClr>
            </a:solidFill>
          </a:endParaRPr>
        </a:p>
      </dgm:t>
    </dgm:pt>
    <dgm:pt modelId="{0D6CE082-15D4-46B2-996D-CBD650045644}" type="sibTrans" cxnId="{719B8AC4-374C-4712-9497-784D1FEF170E}">
      <dgm:prSet/>
      <dgm:spPr/>
      <dgm:t>
        <a:bodyPr/>
        <a:lstStyle/>
        <a:p>
          <a:endParaRPr lang="en-IN">
            <a:solidFill>
              <a:schemeClr val="tx1">
                <a:lumMod val="95000"/>
                <a:lumOff val="5000"/>
              </a:schemeClr>
            </a:solidFill>
          </a:endParaRPr>
        </a:p>
      </dgm:t>
    </dgm:pt>
    <dgm:pt modelId="{C62C2B8B-97FA-4BD9-A35B-DEC89E683008}">
      <dgm:prSet/>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endParaRPr lang="en-IN" sz="1700" dirty="0" smtClean="0">
            <a:solidFill>
              <a:schemeClr val="tx1">
                <a:lumMod val="95000"/>
                <a:lumOff val="5000"/>
              </a:schemeClr>
            </a:solidFill>
          </a:endParaRPr>
        </a:p>
      </dgm:t>
    </dgm:pt>
    <dgm:pt modelId="{87F5CF28-DF36-404C-B3FA-01FA5FB29266}" type="parTrans" cxnId="{0D17509E-1D85-47CF-BE40-FBF28E9D0889}">
      <dgm:prSet/>
      <dgm:spPr/>
      <dgm:t>
        <a:bodyPr/>
        <a:lstStyle/>
        <a:p>
          <a:endParaRPr lang="en-IN">
            <a:solidFill>
              <a:schemeClr val="tx1">
                <a:lumMod val="95000"/>
                <a:lumOff val="5000"/>
              </a:schemeClr>
            </a:solidFill>
          </a:endParaRPr>
        </a:p>
      </dgm:t>
    </dgm:pt>
    <dgm:pt modelId="{3C32E58A-1962-49FE-9245-8AEFD8D1F8F9}" type="sibTrans" cxnId="{0D17509E-1D85-47CF-BE40-FBF28E9D0889}">
      <dgm:prSet/>
      <dgm:spPr/>
      <dgm:t>
        <a:bodyPr/>
        <a:lstStyle/>
        <a:p>
          <a:endParaRPr lang="en-IN">
            <a:solidFill>
              <a:schemeClr val="tx1">
                <a:lumMod val="95000"/>
                <a:lumOff val="5000"/>
              </a:schemeClr>
            </a:solidFill>
          </a:endParaRPr>
        </a:p>
      </dgm:t>
    </dgm:pt>
    <dgm:pt modelId="{C84B3237-4524-4C1F-8DD8-0D8A7E7B9DB4}">
      <dgm:prSet phldrT="[Text]"/>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l"/>
          <a:endParaRPr lang="en-IN" sz="1400" dirty="0">
            <a:solidFill>
              <a:schemeClr val="tx1">
                <a:lumMod val="95000"/>
                <a:lumOff val="5000"/>
              </a:schemeClr>
            </a:solidFill>
          </a:endParaRPr>
        </a:p>
      </dgm:t>
    </dgm:pt>
    <dgm:pt modelId="{FBAAFFE3-1D54-4264-800B-B9FB8F6F942D}" type="parTrans" cxnId="{D170C315-4493-49ED-9F50-D5217157411D}">
      <dgm:prSet/>
      <dgm:spPr/>
      <dgm:t>
        <a:bodyPr/>
        <a:lstStyle/>
        <a:p>
          <a:endParaRPr lang="en-IN"/>
        </a:p>
      </dgm:t>
    </dgm:pt>
    <dgm:pt modelId="{6B593DB4-A1BB-4277-8648-098AA6EE6C44}" type="sibTrans" cxnId="{D170C315-4493-49ED-9F50-D5217157411D}">
      <dgm:prSet/>
      <dgm:spPr/>
      <dgm:t>
        <a:bodyPr/>
        <a:lstStyle/>
        <a:p>
          <a:endParaRPr lang="en-IN"/>
        </a:p>
      </dgm:t>
    </dgm:pt>
    <dgm:pt modelId="{4A7A3A29-4007-4F14-8847-260498954399}" type="pres">
      <dgm:prSet presAssocID="{9A9CE49C-5641-4CDF-81F2-0284869547F1}" presName="Name0" presStyleCnt="0">
        <dgm:presLayoutVars>
          <dgm:dir/>
          <dgm:resizeHandles val="exact"/>
        </dgm:presLayoutVars>
      </dgm:prSet>
      <dgm:spPr/>
      <dgm:t>
        <a:bodyPr/>
        <a:lstStyle/>
        <a:p>
          <a:endParaRPr lang="en-IN"/>
        </a:p>
      </dgm:t>
    </dgm:pt>
    <dgm:pt modelId="{8350806D-B141-4BAB-AFD4-C27ECEB9A4C1}" type="pres">
      <dgm:prSet presAssocID="{A74EAACF-217C-4A4F-83EB-F7234EAC2756}" presName="node" presStyleLbl="node1" presStyleIdx="0" presStyleCnt="4" custLinFactNeighborX="-9296">
        <dgm:presLayoutVars>
          <dgm:bulletEnabled val="1"/>
        </dgm:presLayoutVars>
      </dgm:prSet>
      <dgm:spPr/>
      <dgm:t>
        <a:bodyPr/>
        <a:lstStyle/>
        <a:p>
          <a:endParaRPr lang="en-IN"/>
        </a:p>
      </dgm:t>
    </dgm:pt>
    <dgm:pt modelId="{22ABE80A-3773-47C6-ADAC-2BFBB18147BD}" type="pres">
      <dgm:prSet presAssocID="{A787F492-BDB9-420A-A07C-8A1B5F980830}" presName="sibTrans" presStyleCnt="0"/>
      <dgm:spPr/>
    </dgm:pt>
    <dgm:pt modelId="{61B08310-4FEE-41B2-9805-4AA05CE7339D}" type="pres">
      <dgm:prSet presAssocID="{2039D57C-1D8F-4FA1-A07E-19C290F2005B}" presName="node" presStyleLbl="node1" presStyleIdx="1" presStyleCnt="4">
        <dgm:presLayoutVars>
          <dgm:bulletEnabled val="1"/>
        </dgm:presLayoutVars>
      </dgm:prSet>
      <dgm:spPr/>
      <dgm:t>
        <a:bodyPr/>
        <a:lstStyle/>
        <a:p>
          <a:endParaRPr lang="en-IN"/>
        </a:p>
      </dgm:t>
    </dgm:pt>
    <dgm:pt modelId="{A2DD383C-F8F5-4E6E-ADB4-D9A61B4BEADE}" type="pres">
      <dgm:prSet presAssocID="{36086B36-A23C-4A77-8B4F-14064DB9EC87}" presName="sibTrans" presStyleCnt="0"/>
      <dgm:spPr/>
    </dgm:pt>
    <dgm:pt modelId="{04A6E087-E7D8-458F-B139-C08FEF88428F}" type="pres">
      <dgm:prSet presAssocID="{D2486BA6-35CE-40EB-978C-C40D3855E921}" presName="node" presStyleLbl="node1" presStyleIdx="2" presStyleCnt="4">
        <dgm:presLayoutVars>
          <dgm:bulletEnabled val="1"/>
        </dgm:presLayoutVars>
      </dgm:prSet>
      <dgm:spPr/>
      <dgm:t>
        <a:bodyPr/>
        <a:lstStyle/>
        <a:p>
          <a:endParaRPr lang="en-IN"/>
        </a:p>
      </dgm:t>
    </dgm:pt>
    <dgm:pt modelId="{4DA5A2BA-F4BD-4603-96CD-530C6CF203EE}" type="pres">
      <dgm:prSet presAssocID="{85F0D0F9-0218-421D-8C09-21C0DE917753}" presName="sibTrans" presStyleCnt="0"/>
      <dgm:spPr/>
    </dgm:pt>
    <dgm:pt modelId="{233383B2-DF95-4786-B58D-C188209BC18C}" type="pres">
      <dgm:prSet presAssocID="{72B929CA-D6BD-41F0-BD98-777945528996}" presName="node" presStyleLbl="node1" presStyleIdx="3" presStyleCnt="4">
        <dgm:presLayoutVars>
          <dgm:bulletEnabled val="1"/>
        </dgm:presLayoutVars>
      </dgm:prSet>
      <dgm:spPr/>
      <dgm:t>
        <a:bodyPr/>
        <a:lstStyle/>
        <a:p>
          <a:endParaRPr lang="en-IN"/>
        </a:p>
      </dgm:t>
    </dgm:pt>
  </dgm:ptLst>
  <dgm:cxnLst>
    <dgm:cxn modelId="{4C17E93C-F80C-4621-B5FE-804E577D9959}" type="presOf" srcId="{4508E1A6-1F62-4AA9-A0D5-EB6898C51C39}" destId="{04A6E087-E7D8-458F-B139-C08FEF88428F}" srcOrd="0" destOrd="2" presId="urn:microsoft.com/office/officeart/2005/8/layout/hList6"/>
    <dgm:cxn modelId="{C3F5343F-98E4-4E54-B957-5ED436BC8B8F}" srcId="{A74EAACF-217C-4A4F-83EB-F7234EAC2756}" destId="{9955A94A-F057-49A8-BD29-B781197CEECC}" srcOrd="1" destOrd="0" parTransId="{AE693A2F-02A5-4938-AD3F-FF6A4F38F5C9}" sibTransId="{2550851B-6943-4CAB-A483-209A468C0951}"/>
    <dgm:cxn modelId="{7AACF38F-7690-4673-B9BC-CF35ED61E184}" srcId="{D2486BA6-35CE-40EB-978C-C40D3855E921}" destId="{9CB1AB2B-14AA-4456-A820-828C5644CF8D}" srcOrd="2" destOrd="0" parTransId="{CD05BD19-25F4-49C8-94B7-8F89161E50B9}" sibTransId="{E9B14A47-13FC-4368-96D0-21C2CE854CF6}"/>
    <dgm:cxn modelId="{EA4DED9C-9DF5-43E1-A08B-3E76C7A7B899}" type="presOf" srcId="{C84B3237-4524-4C1F-8DD8-0D8A7E7B9DB4}" destId="{61B08310-4FEE-41B2-9805-4AA05CE7339D}" srcOrd="0" destOrd="1" presId="urn:microsoft.com/office/officeart/2005/8/layout/hList6"/>
    <dgm:cxn modelId="{719B8AC4-374C-4712-9497-784D1FEF170E}" srcId="{72B929CA-D6BD-41F0-BD98-777945528996}" destId="{5812FE2C-4F07-42CC-B9D3-6BECC16E66D9}" srcOrd="1" destOrd="0" parTransId="{5C34FF35-CBBA-4445-924E-1AB13300D804}" sibTransId="{0D6CE082-15D4-46B2-996D-CBD650045644}"/>
    <dgm:cxn modelId="{56C85FD4-2626-4B84-85AA-B74CAC29E355}" type="presOf" srcId="{A74EAACF-217C-4A4F-83EB-F7234EAC2756}" destId="{8350806D-B141-4BAB-AFD4-C27ECEB9A4C1}" srcOrd="0" destOrd="0" presId="urn:microsoft.com/office/officeart/2005/8/layout/hList6"/>
    <dgm:cxn modelId="{B78672D9-15B5-4D9F-8FB9-4E6C5E847048}" type="presOf" srcId="{2039D57C-1D8F-4FA1-A07E-19C290F2005B}" destId="{61B08310-4FEE-41B2-9805-4AA05CE7339D}" srcOrd="0" destOrd="0" presId="urn:microsoft.com/office/officeart/2005/8/layout/hList6"/>
    <dgm:cxn modelId="{A6C5FEF8-AD6F-4D22-ACE0-A8BD88E55824}" srcId="{9A9CE49C-5641-4CDF-81F2-0284869547F1}" destId="{A74EAACF-217C-4A4F-83EB-F7234EAC2756}" srcOrd="0" destOrd="0" parTransId="{6A6D74FD-C60E-4731-A859-6D685FA3CC66}" sibTransId="{A787F492-BDB9-420A-A07C-8A1B5F980830}"/>
    <dgm:cxn modelId="{0D17509E-1D85-47CF-BE40-FBF28E9D0889}" srcId="{72B929CA-D6BD-41F0-BD98-777945528996}" destId="{C62C2B8B-97FA-4BD9-A35B-DEC89E683008}" srcOrd="2" destOrd="0" parTransId="{87F5CF28-DF36-404C-B3FA-01FA5FB29266}" sibTransId="{3C32E58A-1962-49FE-9245-8AEFD8D1F8F9}"/>
    <dgm:cxn modelId="{B46D8D9E-A44D-4BE1-B3DF-3C43FD133A4E}" type="presOf" srcId="{D2486BA6-35CE-40EB-978C-C40D3855E921}" destId="{04A6E087-E7D8-458F-B139-C08FEF88428F}" srcOrd="0" destOrd="0" presId="urn:microsoft.com/office/officeart/2005/8/layout/hList6"/>
    <dgm:cxn modelId="{20328EDE-C17F-4C7F-AC46-D5EB9DC7E11B}" srcId="{2039D57C-1D8F-4FA1-A07E-19C290F2005B}" destId="{A343197D-0F04-4A27-A0D5-BBB6E0521A01}" srcOrd="2" destOrd="0" parTransId="{71451427-1621-481B-AA73-3DB956DC8E83}" sibTransId="{B8DBE28B-1858-49BF-980D-DCEBA23B0437}"/>
    <dgm:cxn modelId="{D2EDD4F3-B4B8-48EA-9212-9DB5720497E8}" type="presOf" srcId="{4484F1CD-734E-48A1-9333-87BD2820F74F}" destId="{8350806D-B141-4BAB-AFD4-C27ECEB9A4C1}" srcOrd="0" destOrd="1" presId="urn:microsoft.com/office/officeart/2005/8/layout/hList6"/>
    <dgm:cxn modelId="{12CC0DE5-2C1D-4F7E-83E6-45DC0D4CEFB5}" type="presOf" srcId="{D074E925-E0AA-4B06-90D2-2AE8ABC8C285}" destId="{233383B2-DF95-4786-B58D-C188209BC18C}" srcOrd="0" destOrd="1" presId="urn:microsoft.com/office/officeart/2005/8/layout/hList6"/>
    <dgm:cxn modelId="{214D09C7-3911-4752-9FEC-9151FD158466}" type="presOf" srcId="{72B929CA-D6BD-41F0-BD98-777945528996}" destId="{233383B2-DF95-4786-B58D-C188209BC18C}" srcOrd="0" destOrd="0" presId="urn:microsoft.com/office/officeart/2005/8/layout/hList6"/>
    <dgm:cxn modelId="{F9D997F9-3D6B-4BF6-BF82-A685BF11B6C2}" type="presOf" srcId="{EA2299E5-81A3-4744-A576-CD7EB7D98D04}" destId="{61B08310-4FEE-41B2-9805-4AA05CE7339D}" srcOrd="0" destOrd="2" presId="urn:microsoft.com/office/officeart/2005/8/layout/hList6"/>
    <dgm:cxn modelId="{9330768B-F99F-46D8-A021-19B6DF1BDD9B}" type="presOf" srcId="{A343197D-0F04-4A27-A0D5-BBB6E0521A01}" destId="{61B08310-4FEE-41B2-9805-4AA05CE7339D}" srcOrd="0" destOrd="3" presId="urn:microsoft.com/office/officeart/2005/8/layout/hList6"/>
    <dgm:cxn modelId="{1040C8BC-A992-4D73-8EC5-0745541DC5BB}" type="presOf" srcId="{766C1DAC-834C-48BE-B9FB-B6039189BBEA}" destId="{04A6E087-E7D8-458F-B139-C08FEF88428F}" srcOrd="0" destOrd="1" presId="urn:microsoft.com/office/officeart/2005/8/layout/hList6"/>
    <dgm:cxn modelId="{FBD9DE88-E1D5-47F5-94B9-6E2CD03C8D71}" srcId="{A74EAACF-217C-4A4F-83EB-F7234EAC2756}" destId="{F9ADEDFB-FA61-4286-B152-02A60F0EA64F}" srcOrd="2" destOrd="0" parTransId="{1A24A595-D308-43E5-96B5-15ECC5EAA136}" sibTransId="{155AB087-8325-4720-A36B-D2089989302B}"/>
    <dgm:cxn modelId="{42B86CF7-CF29-4227-9EAA-28BED8C7FB22}" srcId="{9A9CE49C-5641-4CDF-81F2-0284869547F1}" destId="{72B929CA-D6BD-41F0-BD98-777945528996}" srcOrd="3" destOrd="0" parTransId="{79D15C20-4742-41D3-ADC2-CEF1CE2299C5}" sibTransId="{4ECC0A58-A34C-48C0-8BC3-56FA195FA4AF}"/>
    <dgm:cxn modelId="{4B3C3227-B043-4289-B520-9B1DB3D46A44}" type="presOf" srcId="{9CB1AB2B-14AA-4456-A820-828C5644CF8D}" destId="{04A6E087-E7D8-458F-B139-C08FEF88428F}" srcOrd="0" destOrd="3" presId="urn:microsoft.com/office/officeart/2005/8/layout/hList6"/>
    <dgm:cxn modelId="{EEF75516-A4E3-4BD0-8B80-BCFA64BD41BB}" type="presOf" srcId="{9A9CE49C-5641-4CDF-81F2-0284869547F1}" destId="{4A7A3A29-4007-4F14-8847-260498954399}" srcOrd="0" destOrd="0" presId="urn:microsoft.com/office/officeart/2005/8/layout/hList6"/>
    <dgm:cxn modelId="{40A3DAF6-6F89-44BE-9D67-C22C39A4385F}" srcId="{2039D57C-1D8F-4FA1-A07E-19C290F2005B}" destId="{EA2299E5-81A3-4744-A576-CD7EB7D98D04}" srcOrd="1" destOrd="0" parTransId="{B610C85B-95A7-4F41-9A3A-DA790027A72C}" sibTransId="{AE0FE98F-E90D-4D3F-928F-F1BC466B8996}"/>
    <dgm:cxn modelId="{F89ECF91-DC91-4F30-ABB6-25A04075B5AE}" type="presOf" srcId="{F9ADEDFB-FA61-4286-B152-02A60F0EA64F}" destId="{8350806D-B141-4BAB-AFD4-C27ECEB9A4C1}" srcOrd="0" destOrd="3" presId="urn:microsoft.com/office/officeart/2005/8/layout/hList6"/>
    <dgm:cxn modelId="{02F10E1E-4BD0-4399-B157-0B3892D7A91F}" srcId="{A74EAACF-217C-4A4F-83EB-F7234EAC2756}" destId="{4EB8DB44-597E-4910-AD85-44AA8528C421}" srcOrd="3" destOrd="0" parTransId="{62A666E7-1833-421B-99AF-4DC39A189EBA}" sibTransId="{32B9597F-9DA7-4B00-8205-2417CA82F980}"/>
    <dgm:cxn modelId="{2324B001-C838-446D-BB8D-D3BB9449BA36}" type="presOf" srcId="{5812FE2C-4F07-42CC-B9D3-6BECC16E66D9}" destId="{233383B2-DF95-4786-B58D-C188209BC18C}" srcOrd="0" destOrd="2" presId="urn:microsoft.com/office/officeart/2005/8/layout/hList6"/>
    <dgm:cxn modelId="{0326FDF5-FC48-44F1-92E1-B06363D6585E}" srcId="{D2486BA6-35CE-40EB-978C-C40D3855E921}" destId="{766C1DAC-834C-48BE-B9FB-B6039189BBEA}" srcOrd="0" destOrd="0" parTransId="{9D76B6BB-845A-43BF-B40B-8EBE6447CDDA}" sibTransId="{4DBC9020-68F4-4FC9-83EB-068989B40046}"/>
    <dgm:cxn modelId="{E8B35B29-5AD2-4E2D-8C8F-BB8D617C91A2}" srcId="{9A9CE49C-5641-4CDF-81F2-0284869547F1}" destId="{D2486BA6-35CE-40EB-978C-C40D3855E921}" srcOrd="2" destOrd="0" parTransId="{5E613CCF-0496-4A10-B1F3-B7D4680189E5}" sibTransId="{85F0D0F9-0218-421D-8C09-21C0DE917753}"/>
    <dgm:cxn modelId="{8D7D2DD9-00B3-446C-8DC5-AAFB929B9839}" srcId="{9A9CE49C-5641-4CDF-81F2-0284869547F1}" destId="{2039D57C-1D8F-4FA1-A07E-19C290F2005B}" srcOrd="1" destOrd="0" parTransId="{1FEDE7B8-B5E4-4AD8-8BE2-40758203C3F6}" sibTransId="{36086B36-A23C-4A77-8B4F-14064DB9EC87}"/>
    <dgm:cxn modelId="{749D596B-C794-4842-95E6-4C5B345E1068}" srcId="{A74EAACF-217C-4A4F-83EB-F7234EAC2756}" destId="{4484F1CD-734E-48A1-9333-87BD2820F74F}" srcOrd="0" destOrd="0" parTransId="{E8322F4A-C222-4965-87F5-E8CBDEEEEC0D}" sibTransId="{A1B6692B-FB9C-41B8-AE04-6F5E361076B0}"/>
    <dgm:cxn modelId="{1BC35A8F-7DEF-4C1E-B601-B8E2C0DAB5C3}" type="presOf" srcId="{9955A94A-F057-49A8-BD29-B781197CEECC}" destId="{8350806D-B141-4BAB-AFD4-C27ECEB9A4C1}" srcOrd="0" destOrd="2" presId="urn:microsoft.com/office/officeart/2005/8/layout/hList6"/>
    <dgm:cxn modelId="{9A44D129-B9EC-48E7-A6F0-4ED102303B12}" srcId="{72B929CA-D6BD-41F0-BD98-777945528996}" destId="{D074E925-E0AA-4B06-90D2-2AE8ABC8C285}" srcOrd="0" destOrd="0" parTransId="{01C74E8B-5039-45FA-A53B-E4D000F35F2D}" sibTransId="{1F687F39-AC40-4E8F-A63C-ADAB983B385E}"/>
    <dgm:cxn modelId="{5AA133BB-065F-4380-94EC-55CBF6EFDEBC}" srcId="{2039D57C-1D8F-4FA1-A07E-19C290F2005B}" destId="{9EEF597D-53EA-4093-996D-EB104C6DBB73}" srcOrd="3" destOrd="0" parTransId="{20D57050-7729-4988-8F27-87A2CA363922}" sibTransId="{21C06DF9-A7DB-4214-ABA0-33D2A2445BC4}"/>
    <dgm:cxn modelId="{1063F43B-D45C-480C-80CB-E3B9558CBB73}" type="presOf" srcId="{C62C2B8B-97FA-4BD9-A35B-DEC89E683008}" destId="{233383B2-DF95-4786-B58D-C188209BC18C}" srcOrd="0" destOrd="3" presId="urn:microsoft.com/office/officeart/2005/8/layout/hList6"/>
    <dgm:cxn modelId="{D170C315-4493-49ED-9F50-D5217157411D}" srcId="{2039D57C-1D8F-4FA1-A07E-19C290F2005B}" destId="{C84B3237-4524-4C1F-8DD8-0D8A7E7B9DB4}" srcOrd="0" destOrd="0" parTransId="{FBAAFFE3-1D54-4264-800B-B9FB8F6F942D}" sibTransId="{6B593DB4-A1BB-4277-8648-098AA6EE6C44}"/>
    <dgm:cxn modelId="{52C66063-030C-4EDE-BE79-F1A02544547E}" type="presOf" srcId="{9EEF597D-53EA-4093-996D-EB104C6DBB73}" destId="{61B08310-4FEE-41B2-9805-4AA05CE7339D}" srcOrd="0" destOrd="4" presId="urn:microsoft.com/office/officeart/2005/8/layout/hList6"/>
    <dgm:cxn modelId="{53B020A1-84F2-4439-93FA-A3D39AFDA9E8}" type="presOf" srcId="{4EB8DB44-597E-4910-AD85-44AA8528C421}" destId="{8350806D-B141-4BAB-AFD4-C27ECEB9A4C1}" srcOrd="0" destOrd="4" presId="urn:microsoft.com/office/officeart/2005/8/layout/hList6"/>
    <dgm:cxn modelId="{C191144A-336E-47F9-B1C4-AF3FE66A0B81}" srcId="{D2486BA6-35CE-40EB-978C-C40D3855E921}" destId="{4508E1A6-1F62-4AA9-A0D5-EB6898C51C39}" srcOrd="1" destOrd="0" parTransId="{13B4D091-CC6D-4F60-83C1-C2A336644E09}" sibTransId="{7EC075BA-4224-4E5C-91E7-9A4CFABB8584}"/>
    <dgm:cxn modelId="{DCEB70EC-2739-42BC-8788-02E1DAA59C9C}" type="presParOf" srcId="{4A7A3A29-4007-4F14-8847-260498954399}" destId="{8350806D-B141-4BAB-AFD4-C27ECEB9A4C1}" srcOrd="0" destOrd="0" presId="urn:microsoft.com/office/officeart/2005/8/layout/hList6"/>
    <dgm:cxn modelId="{8D526DCB-0183-4AFD-B571-A75A7E2D4E26}" type="presParOf" srcId="{4A7A3A29-4007-4F14-8847-260498954399}" destId="{22ABE80A-3773-47C6-ADAC-2BFBB18147BD}" srcOrd="1" destOrd="0" presId="urn:microsoft.com/office/officeart/2005/8/layout/hList6"/>
    <dgm:cxn modelId="{012037A1-A95D-46F9-B118-52508B0C93D0}" type="presParOf" srcId="{4A7A3A29-4007-4F14-8847-260498954399}" destId="{61B08310-4FEE-41B2-9805-4AA05CE7339D}" srcOrd="2" destOrd="0" presId="urn:microsoft.com/office/officeart/2005/8/layout/hList6"/>
    <dgm:cxn modelId="{EFD91D69-BF07-4725-89EB-C60892280779}" type="presParOf" srcId="{4A7A3A29-4007-4F14-8847-260498954399}" destId="{A2DD383C-F8F5-4E6E-ADB4-D9A61B4BEADE}" srcOrd="3" destOrd="0" presId="urn:microsoft.com/office/officeart/2005/8/layout/hList6"/>
    <dgm:cxn modelId="{7B568D65-40FA-4E62-9D75-C0F240D29F62}" type="presParOf" srcId="{4A7A3A29-4007-4F14-8847-260498954399}" destId="{04A6E087-E7D8-458F-B139-C08FEF88428F}" srcOrd="4" destOrd="0" presId="urn:microsoft.com/office/officeart/2005/8/layout/hList6"/>
    <dgm:cxn modelId="{43C266E2-E5CB-4A4C-B281-6B4BEF6855D4}" type="presParOf" srcId="{4A7A3A29-4007-4F14-8847-260498954399}" destId="{4DA5A2BA-F4BD-4603-96CD-530C6CF203EE}" srcOrd="5" destOrd="0" presId="urn:microsoft.com/office/officeart/2005/8/layout/hList6"/>
    <dgm:cxn modelId="{FB831C09-60CF-48C9-8B92-C7D346D4BBC8}" type="presParOf" srcId="{4A7A3A29-4007-4F14-8847-260498954399}" destId="{233383B2-DF95-4786-B58D-C188209BC18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9CE49C-5641-4CDF-81F2-0284869547F1}"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IN"/>
        </a:p>
      </dgm:t>
    </dgm:pt>
    <dgm:pt modelId="{A74EAACF-217C-4A4F-83EB-F7234EAC2756}">
      <dgm:prSet phldrT="[Text]" custT="1"/>
      <dgm:spPr/>
      <dgm:t>
        <a:bodyPr tIns="0" rIns="115200"/>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Consulting</a:t>
          </a:r>
        </a:p>
      </dgm:t>
    </dgm:pt>
    <dgm:pt modelId="{6A6D74FD-C60E-4731-A859-6D685FA3CC66}" type="parTrans" cxnId="{A6C5FEF8-AD6F-4D22-ACE0-A8BD88E55824}">
      <dgm:prSet/>
      <dgm:spPr/>
      <dgm:t>
        <a:bodyPr/>
        <a:lstStyle/>
        <a:p>
          <a:endParaRPr lang="en-IN">
            <a:solidFill>
              <a:schemeClr val="tx1">
                <a:lumMod val="95000"/>
                <a:lumOff val="5000"/>
              </a:schemeClr>
            </a:solidFill>
          </a:endParaRPr>
        </a:p>
      </dgm:t>
    </dgm:pt>
    <dgm:pt modelId="{A787F492-BDB9-420A-A07C-8A1B5F980830}" type="sibTrans" cxnId="{A6C5FEF8-AD6F-4D22-ACE0-A8BD88E55824}">
      <dgm:prSet/>
      <dgm:spPr/>
      <dgm:t>
        <a:bodyPr/>
        <a:lstStyle/>
        <a:p>
          <a:endParaRPr lang="en-IN">
            <a:solidFill>
              <a:schemeClr val="tx1">
                <a:lumMod val="95000"/>
                <a:lumOff val="5000"/>
              </a:schemeClr>
            </a:solidFill>
          </a:endParaRPr>
        </a:p>
      </dgm:t>
    </dgm:pt>
    <dgm:pt modelId="{2039D57C-1D8F-4FA1-A07E-19C290F2005B}">
      <dgm:prSet phldrT="[Text]" custT="1"/>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Installation &amp; Configuration</a:t>
          </a:r>
          <a:endParaRPr lang="en-IN" sz="2000" b="1" dirty="0">
            <a:solidFill>
              <a:schemeClr val="tx1">
                <a:lumMod val="95000"/>
                <a:lumOff val="5000"/>
              </a:schemeClr>
            </a:solidFill>
            <a:effectLst>
              <a:outerShdw blurRad="38100" dist="38100" dir="2700000" algn="tl">
                <a:srgbClr val="000000">
                  <a:alpha val="43137"/>
                </a:srgbClr>
              </a:outerShdw>
            </a:effectLst>
          </a:endParaRPr>
        </a:p>
      </dgm:t>
    </dgm:pt>
    <dgm:pt modelId="{1FEDE7B8-B5E4-4AD8-8BE2-40758203C3F6}" type="parTrans" cxnId="{8D7D2DD9-00B3-446C-8DC5-AAFB929B9839}">
      <dgm:prSet/>
      <dgm:spPr/>
      <dgm:t>
        <a:bodyPr/>
        <a:lstStyle/>
        <a:p>
          <a:endParaRPr lang="en-IN">
            <a:solidFill>
              <a:schemeClr val="tx1">
                <a:lumMod val="95000"/>
                <a:lumOff val="5000"/>
              </a:schemeClr>
            </a:solidFill>
          </a:endParaRPr>
        </a:p>
      </dgm:t>
    </dgm:pt>
    <dgm:pt modelId="{36086B36-A23C-4A77-8B4F-14064DB9EC87}" type="sibTrans" cxnId="{8D7D2DD9-00B3-446C-8DC5-AAFB929B9839}">
      <dgm:prSet/>
      <dgm:spPr/>
      <dgm:t>
        <a:bodyPr/>
        <a:lstStyle/>
        <a:p>
          <a:endParaRPr lang="en-IN">
            <a:solidFill>
              <a:schemeClr val="tx1">
                <a:lumMod val="95000"/>
                <a:lumOff val="5000"/>
              </a:schemeClr>
            </a:solidFill>
          </a:endParaRPr>
        </a:p>
      </dgm:t>
    </dgm:pt>
    <dgm:pt modelId="{D2486BA6-35CE-40EB-978C-C40D3855E921}">
      <dgm:prSet phldrT="[Text]" custT="1"/>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Migration Services</a:t>
          </a:r>
        </a:p>
      </dgm:t>
    </dgm:pt>
    <dgm:pt modelId="{5E613CCF-0496-4A10-B1F3-B7D4680189E5}" type="parTrans" cxnId="{E8B35B29-5AD2-4E2D-8C8F-BB8D617C91A2}">
      <dgm:prSet/>
      <dgm:spPr/>
      <dgm:t>
        <a:bodyPr/>
        <a:lstStyle/>
        <a:p>
          <a:endParaRPr lang="en-IN">
            <a:solidFill>
              <a:schemeClr val="tx1">
                <a:lumMod val="95000"/>
                <a:lumOff val="5000"/>
              </a:schemeClr>
            </a:solidFill>
          </a:endParaRPr>
        </a:p>
      </dgm:t>
    </dgm:pt>
    <dgm:pt modelId="{85F0D0F9-0218-421D-8C09-21C0DE917753}" type="sibTrans" cxnId="{E8B35B29-5AD2-4E2D-8C8F-BB8D617C91A2}">
      <dgm:prSet/>
      <dgm:spPr/>
      <dgm:t>
        <a:bodyPr/>
        <a:lstStyle/>
        <a:p>
          <a:endParaRPr lang="en-IN">
            <a:solidFill>
              <a:schemeClr val="tx1">
                <a:lumMod val="95000"/>
                <a:lumOff val="5000"/>
              </a:schemeClr>
            </a:solidFill>
          </a:endParaRPr>
        </a:p>
      </dgm:t>
    </dgm:pt>
    <dgm:pt modelId="{72B929CA-D6BD-41F0-BD98-777945528996}">
      <dgm:prSet phldrT="[Tex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ctr"/>
          <a:r>
            <a:rPr lang="en-IN" sz="2000" b="1" dirty="0" smtClean="0">
              <a:solidFill>
                <a:schemeClr val="tx1">
                  <a:lumMod val="95000"/>
                  <a:lumOff val="5000"/>
                </a:schemeClr>
              </a:solidFill>
              <a:effectLst>
                <a:outerShdw blurRad="38100" dist="38100" dir="2700000" algn="tl">
                  <a:srgbClr val="000000">
                    <a:alpha val="43137"/>
                  </a:srgbClr>
                </a:outerShdw>
              </a:effectLst>
            </a:rPr>
            <a:t>Tuning &amp; Value Add Services</a:t>
          </a:r>
        </a:p>
      </dgm:t>
    </dgm:pt>
    <dgm:pt modelId="{79D15C20-4742-41D3-ADC2-CEF1CE2299C5}" type="parTrans" cxnId="{42B86CF7-CF29-4227-9EAA-28BED8C7FB22}">
      <dgm:prSet/>
      <dgm:spPr/>
      <dgm:t>
        <a:bodyPr/>
        <a:lstStyle/>
        <a:p>
          <a:endParaRPr lang="en-IN">
            <a:solidFill>
              <a:schemeClr val="tx1">
                <a:lumMod val="95000"/>
                <a:lumOff val="5000"/>
              </a:schemeClr>
            </a:solidFill>
          </a:endParaRPr>
        </a:p>
      </dgm:t>
    </dgm:pt>
    <dgm:pt modelId="{4ECC0A58-A34C-48C0-8BC3-56FA195FA4AF}" type="sibTrans" cxnId="{42B86CF7-CF29-4227-9EAA-28BED8C7FB22}">
      <dgm:prSet/>
      <dgm:spPr/>
      <dgm:t>
        <a:bodyPr/>
        <a:lstStyle/>
        <a:p>
          <a:endParaRPr lang="en-IN">
            <a:solidFill>
              <a:schemeClr val="tx1">
                <a:lumMod val="95000"/>
                <a:lumOff val="5000"/>
              </a:schemeClr>
            </a:solidFill>
          </a:endParaRPr>
        </a:p>
      </dgm:t>
    </dgm:pt>
    <dgm:pt modelId="{4484F1CD-734E-48A1-9333-87BD2820F74F}">
      <dgm:prSet phldrT="[Text]" custT="1"/>
      <dgm:spPr/>
      <dgm:t>
        <a:bodyPr tIns="108000" rIns="115200"/>
        <a:lstStyle/>
        <a:p>
          <a:pPr algn="l"/>
          <a:r>
            <a:rPr lang="en-IN" sz="1400" dirty="0" smtClean="0">
              <a:solidFill>
                <a:schemeClr val="tx1">
                  <a:lumMod val="95000"/>
                  <a:lumOff val="5000"/>
                </a:schemeClr>
              </a:solidFill>
            </a:rPr>
            <a:t>Engineered system Fitment</a:t>
          </a:r>
        </a:p>
      </dgm:t>
    </dgm:pt>
    <dgm:pt modelId="{E8322F4A-C222-4965-87F5-E8CBDEEEEC0D}" type="parTrans" cxnId="{749D596B-C794-4842-95E6-4C5B345E1068}">
      <dgm:prSet/>
      <dgm:spPr/>
      <dgm:t>
        <a:bodyPr/>
        <a:lstStyle/>
        <a:p>
          <a:endParaRPr lang="en-IN">
            <a:solidFill>
              <a:schemeClr val="tx1">
                <a:lumMod val="95000"/>
                <a:lumOff val="5000"/>
              </a:schemeClr>
            </a:solidFill>
          </a:endParaRPr>
        </a:p>
      </dgm:t>
    </dgm:pt>
    <dgm:pt modelId="{A1B6692B-FB9C-41B8-AE04-6F5E361076B0}" type="sibTrans" cxnId="{749D596B-C794-4842-95E6-4C5B345E1068}">
      <dgm:prSet/>
      <dgm:spPr/>
      <dgm:t>
        <a:bodyPr/>
        <a:lstStyle/>
        <a:p>
          <a:endParaRPr lang="en-IN">
            <a:solidFill>
              <a:schemeClr val="tx1">
                <a:lumMod val="95000"/>
                <a:lumOff val="5000"/>
              </a:schemeClr>
            </a:solidFill>
          </a:endParaRPr>
        </a:p>
      </dgm:t>
    </dgm:pt>
    <dgm:pt modelId="{766C1DAC-834C-48BE-B9FB-B6039189BBEA}">
      <dgm:prSet custT="1"/>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tIns="108000"/>
        <a:lstStyle/>
        <a:p>
          <a:pPr algn="l"/>
          <a:r>
            <a:rPr lang="en-IN" sz="1400" dirty="0" smtClean="0">
              <a:solidFill>
                <a:schemeClr val="tx1">
                  <a:lumMod val="95000"/>
                  <a:lumOff val="5000"/>
                </a:schemeClr>
              </a:solidFill>
            </a:rPr>
            <a:t>Migration Process and Documentation</a:t>
          </a:r>
        </a:p>
      </dgm:t>
    </dgm:pt>
    <dgm:pt modelId="{9D76B6BB-845A-43BF-B40B-8EBE6447CDDA}" type="parTrans" cxnId="{0326FDF5-FC48-44F1-92E1-B06363D6585E}">
      <dgm:prSet/>
      <dgm:spPr/>
      <dgm:t>
        <a:bodyPr/>
        <a:lstStyle/>
        <a:p>
          <a:endParaRPr lang="en-IN">
            <a:solidFill>
              <a:schemeClr val="tx1">
                <a:lumMod val="95000"/>
                <a:lumOff val="5000"/>
              </a:schemeClr>
            </a:solidFill>
          </a:endParaRPr>
        </a:p>
      </dgm:t>
    </dgm:pt>
    <dgm:pt modelId="{4DBC9020-68F4-4FC9-83EB-068989B40046}" type="sibTrans" cxnId="{0326FDF5-FC48-44F1-92E1-B06363D6585E}">
      <dgm:prSet/>
      <dgm:spPr/>
      <dgm:t>
        <a:bodyPr/>
        <a:lstStyle/>
        <a:p>
          <a:endParaRPr lang="en-IN">
            <a:solidFill>
              <a:schemeClr val="tx1">
                <a:lumMod val="95000"/>
                <a:lumOff val="5000"/>
              </a:schemeClr>
            </a:solidFill>
          </a:endParaRPr>
        </a:p>
      </dgm:t>
    </dgm:pt>
    <dgm:pt modelId="{D074E925-E0AA-4B06-90D2-2AE8ABC8C285}">
      <dgm:prSe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r>
            <a:rPr lang="en-IN" sz="1400" dirty="0" smtClean="0">
              <a:solidFill>
                <a:schemeClr val="tx1">
                  <a:lumMod val="95000"/>
                  <a:lumOff val="5000"/>
                </a:schemeClr>
              </a:solidFill>
            </a:rPr>
            <a:t>Database as a service implementation</a:t>
          </a:r>
        </a:p>
      </dgm:t>
    </dgm:pt>
    <dgm:pt modelId="{01C74E8B-5039-45FA-A53B-E4D000F35F2D}" type="parTrans" cxnId="{9A44D129-B9EC-48E7-A6F0-4ED102303B12}">
      <dgm:prSet/>
      <dgm:spPr/>
      <dgm:t>
        <a:bodyPr/>
        <a:lstStyle/>
        <a:p>
          <a:endParaRPr lang="en-IN">
            <a:solidFill>
              <a:schemeClr val="tx1">
                <a:lumMod val="95000"/>
                <a:lumOff val="5000"/>
              </a:schemeClr>
            </a:solidFill>
          </a:endParaRPr>
        </a:p>
      </dgm:t>
    </dgm:pt>
    <dgm:pt modelId="{1F687F39-AC40-4E8F-A63C-ADAB983B385E}" type="sibTrans" cxnId="{9A44D129-B9EC-48E7-A6F0-4ED102303B12}">
      <dgm:prSet/>
      <dgm:spPr/>
      <dgm:t>
        <a:bodyPr/>
        <a:lstStyle/>
        <a:p>
          <a:endParaRPr lang="en-IN">
            <a:solidFill>
              <a:schemeClr val="tx1">
                <a:lumMod val="95000"/>
                <a:lumOff val="5000"/>
              </a:schemeClr>
            </a:solidFill>
          </a:endParaRPr>
        </a:p>
      </dgm:t>
    </dgm:pt>
    <dgm:pt modelId="{C62C2B8B-97FA-4BD9-A35B-DEC89E683008}">
      <dgm:prSet/>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endParaRPr lang="en-IN" sz="1700" dirty="0" smtClean="0">
            <a:solidFill>
              <a:schemeClr val="tx1">
                <a:lumMod val="95000"/>
                <a:lumOff val="5000"/>
              </a:schemeClr>
            </a:solidFill>
          </a:endParaRPr>
        </a:p>
      </dgm:t>
    </dgm:pt>
    <dgm:pt modelId="{87F5CF28-DF36-404C-B3FA-01FA5FB29266}" type="parTrans" cxnId="{0D17509E-1D85-47CF-BE40-FBF28E9D0889}">
      <dgm:prSet/>
      <dgm:spPr/>
      <dgm:t>
        <a:bodyPr/>
        <a:lstStyle/>
        <a:p>
          <a:endParaRPr lang="en-IN">
            <a:solidFill>
              <a:schemeClr val="tx1">
                <a:lumMod val="95000"/>
                <a:lumOff val="5000"/>
              </a:schemeClr>
            </a:solidFill>
          </a:endParaRPr>
        </a:p>
      </dgm:t>
    </dgm:pt>
    <dgm:pt modelId="{3C32E58A-1962-49FE-9245-8AEFD8D1F8F9}" type="sibTrans" cxnId="{0D17509E-1D85-47CF-BE40-FBF28E9D0889}">
      <dgm:prSet/>
      <dgm:spPr/>
      <dgm:t>
        <a:bodyPr/>
        <a:lstStyle/>
        <a:p>
          <a:endParaRPr lang="en-IN">
            <a:solidFill>
              <a:schemeClr val="tx1">
                <a:lumMod val="95000"/>
                <a:lumOff val="5000"/>
              </a:schemeClr>
            </a:solidFill>
          </a:endParaRPr>
        </a:p>
      </dgm:t>
    </dgm:pt>
    <dgm:pt modelId="{C84B3237-4524-4C1F-8DD8-0D8A7E7B9DB4}">
      <dgm:prSet phldrT="[Text]" custT="1"/>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tIns="108000"/>
        <a:lstStyle/>
        <a:p>
          <a:pPr algn="l"/>
          <a:r>
            <a:rPr lang="en-IN" sz="1400" dirty="0" smtClean="0">
              <a:solidFill>
                <a:schemeClr val="tx1">
                  <a:lumMod val="95000"/>
                  <a:lumOff val="5000"/>
                </a:schemeClr>
              </a:solidFill>
            </a:rPr>
            <a:t>High Availability</a:t>
          </a:r>
          <a:endParaRPr lang="en-IN" sz="1400" dirty="0">
            <a:solidFill>
              <a:schemeClr val="tx1">
                <a:lumMod val="95000"/>
                <a:lumOff val="5000"/>
              </a:schemeClr>
            </a:solidFill>
          </a:endParaRPr>
        </a:p>
      </dgm:t>
    </dgm:pt>
    <dgm:pt modelId="{FBAAFFE3-1D54-4264-800B-B9FB8F6F942D}" type="parTrans" cxnId="{D170C315-4493-49ED-9F50-D5217157411D}">
      <dgm:prSet/>
      <dgm:spPr/>
      <dgm:t>
        <a:bodyPr/>
        <a:lstStyle/>
        <a:p>
          <a:endParaRPr lang="en-IN"/>
        </a:p>
      </dgm:t>
    </dgm:pt>
    <dgm:pt modelId="{6B593DB4-A1BB-4277-8648-098AA6EE6C44}" type="sibTrans" cxnId="{D170C315-4493-49ED-9F50-D5217157411D}">
      <dgm:prSet/>
      <dgm:spPr/>
      <dgm:t>
        <a:bodyPr/>
        <a:lstStyle/>
        <a:p>
          <a:endParaRPr lang="en-IN"/>
        </a:p>
      </dgm:t>
    </dgm:pt>
    <dgm:pt modelId="{A1810407-4336-4DA8-8306-2414CF202722}">
      <dgm:prSet phldrT="[Text]" custT="1"/>
      <dgm:spPr/>
      <dgm:t>
        <a:bodyPr tIns="108000" rIns="115200"/>
        <a:lstStyle/>
        <a:p>
          <a:pPr algn="l"/>
          <a:r>
            <a:rPr lang="en-IN" sz="1400" dirty="0" smtClean="0">
              <a:solidFill>
                <a:schemeClr val="tx1">
                  <a:lumMod val="95000"/>
                  <a:lumOff val="5000"/>
                </a:schemeClr>
              </a:solidFill>
            </a:rPr>
            <a:t>Feasibility Study</a:t>
          </a:r>
        </a:p>
      </dgm:t>
    </dgm:pt>
    <dgm:pt modelId="{07AC84EA-FEFE-407A-8E56-0F76A53DDF80}" type="parTrans" cxnId="{6A128D06-9BC7-4DDC-A2BC-F16C96507A1E}">
      <dgm:prSet/>
      <dgm:spPr/>
      <dgm:t>
        <a:bodyPr/>
        <a:lstStyle/>
        <a:p>
          <a:endParaRPr lang="en-IN"/>
        </a:p>
      </dgm:t>
    </dgm:pt>
    <dgm:pt modelId="{2C67DDA1-814A-499B-821F-B3FF9F61983B}" type="sibTrans" cxnId="{6A128D06-9BC7-4DDC-A2BC-F16C96507A1E}">
      <dgm:prSet/>
      <dgm:spPr/>
      <dgm:t>
        <a:bodyPr/>
        <a:lstStyle/>
        <a:p>
          <a:endParaRPr lang="en-IN"/>
        </a:p>
      </dgm:t>
    </dgm:pt>
    <dgm:pt modelId="{6E9E6FE0-748F-4A11-9787-3CE0B42C9C6A}">
      <dgm:prSet phldrT="[Text]" custT="1"/>
      <dgm:spPr/>
      <dgm:t>
        <a:bodyPr tIns="108000" rIns="115200"/>
        <a:lstStyle/>
        <a:p>
          <a:pPr algn="l"/>
          <a:r>
            <a:rPr lang="en-IN" sz="1400" dirty="0" smtClean="0">
              <a:solidFill>
                <a:schemeClr val="tx1">
                  <a:lumMod val="95000"/>
                  <a:lumOff val="5000"/>
                </a:schemeClr>
              </a:solidFill>
            </a:rPr>
            <a:t>Implementation Plans and Roadmaps.</a:t>
          </a:r>
        </a:p>
      </dgm:t>
    </dgm:pt>
    <dgm:pt modelId="{5E90438C-FD4C-4951-993F-65C5CD7287BE}" type="parTrans" cxnId="{21B3999B-B3B5-421A-AF82-E5FB16A42655}">
      <dgm:prSet/>
      <dgm:spPr/>
      <dgm:t>
        <a:bodyPr/>
        <a:lstStyle/>
        <a:p>
          <a:endParaRPr lang="en-IN"/>
        </a:p>
      </dgm:t>
    </dgm:pt>
    <dgm:pt modelId="{FC3E610D-EF4D-45B4-84E2-38B97F395C9A}" type="sibTrans" cxnId="{21B3999B-B3B5-421A-AF82-E5FB16A42655}">
      <dgm:prSet/>
      <dgm:spPr/>
      <dgm:t>
        <a:bodyPr/>
        <a:lstStyle/>
        <a:p>
          <a:endParaRPr lang="en-IN"/>
        </a:p>
      </dgm:t>
    </dgm:pt>
    <dgm:pt modelId="{0530BF48-F8F9-4CD0-8CA7-1FDE40BC05BD}">
      <dgm:prSet phldrT="[Text]" custT="1"/>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tIns="108000"/>
        <a:lstStyle/>
        <a:p>
          <a:pPr algn="l"/>
          <a:r>
            <a:rPr lang="en-IN" sz="1400" dirty="0" err="1" smtClean="0">
              <a:solidFill>
                <a:schemeClr val="tx1">
                  <a:lumMod val="95000"/>
                  <a:lumOff val="5000"/>
                </a:schemeClr>
              </a:solidFill>
            </a:rPr>
            <a:t>Exadata</a:t>
          </a:r>
          <a:r>
            <a:rPr lang="en-IN" sz="1400" dirty="0" smtClean="0">
              <a:solidFill>
                <a:schemeClr val="tx1">
                  <a:lumMod val="95000"/>
                  <a:lumOff val="5000"/>
                </a:schemeClr>
              </a:solidFill>
            </a:rPr>
            <a:t> Machine Configuration </a:t>
          </a:r>
          <a:endParaRPr lang="en-IN" sz="1400" dirty="0">
            <a:solidFill>
              <a:schemeClr val="tx1">
                <a:lumMod val="95000"/>
                <a:lumOff val="5000"/>
              </a:schemeClr>
            </a:solidFill>
          </a:endParaRPr>
        </a:p>
      </dgm:t>
    </dgm:pt>
    <dgm:pt modelId="{4933D5CE-E9A2-4821-90C7-6FED2B66793A}" type="parTrans" cxnId="{6AE85CAA-D7F9-41AA-BC9D-BACCDF0EEE2F}">
      <dgm:prSet/>
      <dgm:spPr/>
      <dgm:t>
        <a:bodyPr/>
        <a:lstStyle/>
        <a:p>
          <a:endParaRPr lang="en-IN"/>
        </a:p>
      </dgm:t>
    </dgm:pt>
    <dgm:pt modelId="{1D60AFBA-CE21-4E7E-9FEA-AE506EA66012}" type="sibTrans" cxnId="{6AE85CAA-D7F9-41AA-BC9D-BACCDF0EEE2F}">
      <dgm:prSet/>
      <dgm:spPr/>
      <dgm:t>
        <a:bodyPr/>
        <a:lstStyle/>
        <a:p>
          <a:endParaRPr lang="en-IN"/>
        </a:p>
      </dgm:t>
    </dgm:pt>
    <dgm:pt modelId="{CA6719A2-697F-4B6E-AA58-126A3E4A7794}">
      <dgm:prSet phldrT="[Text]" custT="1"/>
      <dgm:spPr>
        <a:gradFill flip="none" rotWithShape="0">
          <a:gsLst>
            <a:gs pos="0">
              <a:srgbClr val="93C734">
                <a:shade val="30000"/>
                <a:satMod val="115000"/>
              </a:srgbClr>
            </a:gs>
            <a:gs pos="50000">
              <a:srgbClr val="93C734">
                <a:shade val="67500"/>
                <a:satMod val="115000"/>
              </a:srgbClr>
            </a:gs>
            <a:gs pos="100000">
              <a:srgbClr val="93C734">
                <a:shade val="100000"/>
                <a:satMod val="115000"/>
              </a:srgbClr>
            </a:gs>
          </a:gsLst>
          <a:lin ang="2700000" scaled="1"/>
          <a:tileRect/>
        </a:gradFill>
      </dgm:spPr>
      <dgm:t>
        <a:bodyPr tIns="108000"/>
        <a:lstStyle/>
        <a:p>
          <a:pPr algn="l"/>
          <a:r>
            <a:rPr lang="en-IN" sz="1400" dirty="0" smtClean="0">
              <a:solidFill>
                <a:schemeClr val="tx1">
                  <a:lumMod val="95000"/>
                  <a:lumOff val="5000"/>
                </a:schemeClr>
              </a:solidFill>
            </a:rPr>
            <a:t>Backup strategy Implementation</a:t>
          </a:r>
          <a:endParaRPr lang="en-IN" sz="1400" dirty="0">
            <a:solidFill>
              <a:schemeClr val="tx1">
                <a:lumMod val="95000"/>
                <a:lumOff val="5000"/>
              </a:schemeClr>
            </a:solidFill>
          </a:endParaRPr>
        </a:p>
      </dgm:t>
    </dgm:pt>
    <dgm:pt modelId="{9FA3DF4B-7CCD-4BC9-A935-BDA95AB97CFF}" type="parTrans" cxnId="{5E78B39E-3158-49F1-86E7-4DA405410E06}">
      <dgm:prSet/>
      <dgm:spPr/>
      <dgm:t>
        <a:bodyPr/>
        <a:lstStyle/>
        <a:p>
          <a:endParaRPr lang="en-IN"/>
        </a:p>
      </dgm:t>
    </dgm:pt>
    <dgm:pt modelId="{E461AB56-DFB0-41D1-AFB7-2D577F64403B}" type="sibTrans" cxnId="{5E78B39E-3158-49F1-86E7-4DA405410E06}">
      <dgm:prSet/>
      <dgm:spPr/>
      <dgm:t>
        <a:bodyPr/>
        <a:lstStyle/>
        <a:p>
          <a:endParaRPr lang="en-IN"/>
        </a:p>
      </dgm:t>
    </dgm:pt>
    <dgm:pt modelId="{9BCA4775-2D08-40D8-80D9-1F97397E2B92}">
      <dgm:prSet custT="1"/>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tIns="108000"/>
        <a:lstStyle/>
        <a:p>
          <a:pPr algn="l"/>
          <a:r>
            <a:rPr lang="en-IN" sz="1400" dirty="0" smtClean="0">
              <a:solidFill>
                <a:schemeClr val="tx1">
                  <a:lumMod val="95000"/>
                  <a:lumOff val="5000"/>
                </a:schemeClr>
              </a:solidFill>
            </a:rPr>
            <a:t>Non Oracle / oracle to </a:t>
          </a:r>
          <a:r>
            <a:rPr lang="en-IN" sz="1400" dirty="0" err="1" smtClean="0">
              <a:solidFill>
                <a:schemeClr val="tx1">
                  <a:lumMod val="95000"/>
                  <a:lumOff val="5000"/>
                </a:schemeClr>
              </a:solidFill>
            </a:rPr>
            <a:t>Exadata</a:t>
          </a:r>
          <a:r>
            <a:rPr lang="en-IN" sz="1400" dirty="0" smtClean="0">
              <a:solidFill>
                <a:schemeClr val="tx1">
                  <a:lumMod val="95000"/>
                  <a:lumOff val="5000"/>
                </a:schemeClr>
              </a:solidFill>
            </a:rPr>
            <a:t> Migration</a:t>
          </a:r>
        </a:p>
      </dgm:t>
    </dgm:pt>
    <dgm:pt modelId="{BAAECF51-0DCF-4820-A835-C2546C8A7B3C}" type="parTrans" cxnId="{EC2007F2-452D-404B-A30B-1A2D9B08422D}">
      <dgm:prSet/>
      <dgm:spPr/>
      <dgm:t>
        <a:bodyPr/>
        <a:lstStyle/>
        <a:p>
          <a:endParaRPr lang="en-IN"/>
        </a:p>
      </dgm:t>
    </dgm:pt>
    <dgm:pt modelId="{306F98B9-0432-4FDA-82A7-B7516536095B}" type="sibTrans" cxnId="{EC2007F2-452D-404B-A30B-1A2D9B08422D}">
      <dgm:prSet/>
      <dgm:spPr/>
      <dgm:t>
        <a:bodyPr/>
        <a:lstStyle/>
        <a:p>
          <a:endParaRPr lang="en-IN"/>
        </a:p>
      </dgm:t>
    </dgm:pt>
    <dgm:pt modelId="{61C57FEE-EB82-41DF-BC68-211CEE794152}">
      <dgm:prSet custT="1"/>
      <dgm:spPr>
        <a:gradFill flip="none" rotWithShape="0">
          <a:gsLst>
            <a:gs pos="0">
              <a:srgbClr val="2AA9E0">
                <a:shade val="30000"/>
                <a:satMod val="115000"/>
              </a:srgbClr>
            </a:gs>
            <a:gs pos="50000">
              <a:srgbClr val="2AA9E0">
                <a:shade val="67500"/>
                <a:satMod val="115000"/>
              </a:srgbClr>
            </a:gs>
            <a:gs pos="100000">
              <a:srgbClr val="2AA9E0">
                <a:shade val="100000"/>
                <a:satMod val="115000"/>
              </a:srgbClr>
            </a:gs>
          </a:gsLst>
          <a:lin ang="2700000" scaled="1"/>
          <a:tileRect/>
        </a:gradFill>
      </dgm:spPr>
      <dgm:t>
        <a:bodyPr tIns="108000"/>
        <a:lstStyle/>
        <a:p>
          <a:pPr algn="l"/>
          <a:r>
            <a:rPr lang="en-IN" sz="1400" dirty="0" smtClean="0">
              <a:solidFill>
                <a:schemeClr val="tx1">
                  <a:lumMod val="95000"/>
                  <a:lumOff val="5000"/>
                </a:schemeClr>
              </a:solidFill>
            </a:rPr>
            <a:t>Oracle EBS on </a:t>
          </a:r>
          <a:r>
            <a:rPr lang="en-IN" sz="1400" dirty="0" err="1" smtClean="0">
              <a:solidFill>
                <a:schemeClr val="tx1">
                  <a:lumMod val="95000"/>
                  <a:lumOff val="5000"/>
                </a:schemeClr>
              </a:solidFill>
            </a:rPr>
            <a:t>Exadata</a:t>
          </a:r>
          <a:endParaRPr lang="en-IN" sz="1400" dirty="0" smtClean="0">
            <a:solidFill>
              <a:schemeClr val="tx1">
                <a:lumMod val="95000"/>
                <a:lumOff val="5000"/>
              </a:schemeClr>
            </a:solidFill>
          </a:endParaRPr>
        </a:p>
      </dgm:t>
    </dgm:pt>
    <dgm:pt modelId="{CD5CE2E4-5847-4096-BD24-9CB9DFF6E99A}" type="parTrans" cxnId="{5BCF7AC9-0167-43EB-9AFA-2E6EE92FADE7}">
      <dgm:prSet/>
      <dgm:spPr/>
      <dgm:t>
        <a:bodyPr/>
        <a:lstStyle/>
        <a:p>
          <a:endParaRPr lang="en-IN"/>
        </a:p>
      </dgm:t>
    </dgm:pt>
    <dgm:pt modelId="{74860D13-18A6-4024-84FA-BD7F49931E17}" type="sibTrans" cxnId="{5BCF7AC9-0167-43EB-9AFA-2E6EE92FADE7}">
      <dgm:prSet/>
      <dgm:spPr/>
      <dgm:t>
        <a:bodyPr/>
        <a:lstStyle/>
        <a:p>
          <a:endParaRPr lang="en-IN"/>
        </a:p>
      </dgm:t>
    </dgm:pt>
    <dgm:pt modelId="{6C2D41B0-2EA9-4BA6-BB66-2EE533DA690F}">
      <dgm:prSe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r>
            <a:rPr lang="en-IN" sz="1400" dirty="0" smtClean="0">
              <a:solidFill>
                <a:schemeClr val="tx1">
                  <a:lumMod val="95000"/>
                  <a:lumOff val="5000"/>
                </a:schemeClr>
              </a:solidFill>
            </a:rPr>
            <a:t>Zero downtime migration using Golden Gate</a:t>
          </a:r>
        </a:p>
      </dgm:t>
    </dgm:pt>
    <dgm:pt modelId="{76C3A9BE-DF80-4A70-B2C4-AF09E214A704}" type="parTrans" cxnId="{9A2CCB61-C79A-48F2-82DA-372BFF174C70}">
      <dgm:prSet/>
      <dgm:spPr/>
      <dgm:t>
        <a:bodyPr/>
        <a:lstStyle/>
        <a:p>
          <a:endParaRPr lang="en-IN"/>
        </a:p>
      </dgm:t>
    </dgm:pt>
    <dgm:pt modelId="{9DFE75A2-48BA-47F7-ADF4-BAE6F67917D9}" type="sibTrans" cxnId="{9A2CCB61-C79A-48F2-82DA-372BFF174C70}">
      <dgm:prSet/>
      <dgm:spPr/>
      <dgm:t>
        <a:bodyPr/>
        <a:lstStyle/>
        <a:p>
          <a:endParaRPr lang="en-IN"/>
        </a:p>
      </dgm:t>
    </dgm:pt>
    <dgm:pt modelId="{05F35737-F07A-48AA-A409-61E30AD70EC3}">
      <dgm:prSet custT="1"/>
      <dgm:spPr>
        <a:gradFill flip="none" rotWithShape="0">
          <a:gsLst>
            <a:gs pos="0">
              <a:schemeClr val="accent5">
                <a:hueOff val="0"/>
                <a:satOff val="0"/>
                <a:lumOff val="0"/>
                <a:tint val="66000"/>
                <a:satMod val="160000"/>
              </a:schemeClr>
            </a:gs>
            <a:gs pos="50000">
              <a:schemeClr val="accent5">
                <a:hueOff val="0"/>
                <a:satOff val="0"/>
                <a:lumOff val="0"/>
                <a:tint val="44500"/>
                <a:satMod val="160000"/>
              </a:schemeClr>
            </a:gs>
            <a:gs pos="100000">
              <a:schemeClr val="accent5">
                <a:hueOff val="0"/>
                <a:satOff val="0"/>
                <a:lumOff val="0"/>
                <a:tint val="23500"/>
                <a:satMod val="160000"/>
              </a:schemeClr>
            </a:gs>
          </a:gsLst>
          <a:lin ang="8100000" scaled="1"/>
          <a:tileRect/>
        </a:gradFill>
      </dgm:spPr>
      <dgm:t>
        <a:bodyPr/>
        <a:lstStyle/>
        <a:p>
          <a:pPr algn="l"/>
          <a:r>
            <a:rPr lang="en-IN" sz="1400" dirty="0" smtClean="0">
              <a:solidFill>
                <a:schemeClr val="tx1">
                  <a:lumMod val="95000"/>
                  <a:lumOff val="5000"/>
                </a:schemeClr>
              </a:solidFill>
            </a:rPr>
            <a:t>Database and application performance tuning after implementation </a:t>
          </a:r>
        </a:p>
      </dgm:t>
    </dgm:pt>
    <dgm:pt modelId="{06CB988D-F787-47C8-AEFB-872FCD8D7F49}" type="parTrans" cxnId="{DD8E58B2-963E-4FA5-9C19-424A41D6AC0E}">
      <dgm:prSet/>
      <dgm:spPr/>
      <dgm:t>
        <a:bodyPr/>
        <a:lstStyle/>
        <a:p>
          <a:endParaRPr lang="en-IN"/>
        </a:p>
      </dgm:t>
    </dgm:pt>
    <dgm:pt modelId="{C1F6BADA-BD24-4D24-95E5-4DE431177D02}" type="sibTrans" cxnId="{DD8E58B2-963E-4FA5-9C19-424A41D6AC0E}">
      <dgm:prSet/>
      <dgm:spPr/>
      <dgm:t>
        <a:bodyPr/>
        <a:lstStyle/>
        <a:p>
          <a:endParaRPr lang="en-IN"/>
        </a:p>
      </dgm:t>
    </dgm:pt>
    <dgm:pt modelId="{19B0EBBB-45F8-4727-AB8A-9A4F24614D3B}" type="pres">
      <dgm:prSet presAssocID="{9A9CE49C-5641-4CDF-81F2-0284869547F1}" presName="Name0" presStyleCnt="0">
        <dgm:presLayoutVars>
          <dgm:dir/>
          <dgm:animLvl val="lvl"/>
          <dgm:resizeHandles/>
        </dgm:presLayoutVars>
      </dgm:prSet>
      <dgm:spPr/>
      <dgm:t>
        <a:bodyPr/>
        <a:lstStyle/>
        <a:p>
          <a:endParaRPr lang="en-IN"/>
        </a:p>
      </dgm:t>
    </dgm:pt>
    <dgm:pt modelId="{A4121EA0-9AE1-41A8-B336-AD12DF862E92}" type="pres">
      <dgm:prSet presAssocID="{A74EAACF-217C-4A4F-83EB-F7234EAC2756}" presName="linNode" presStyleCnt="0"/>
      <dgm:spPr/>
    </dgm:pt>
    <dgm:pt modelId="{45D309A2-03D8-4C16-9BEF-8BD7087130A0}" type="pres">
      <dgm:prSet presAssocID="{A74EAACF-217C-4A4F-83EB-F7234EAC2756}" presName="parentShp" presStyleLbl="node1" presStyleIdx="0" presStyleCnt="4">
        <dgm:presLayoutVars>
          <dgm:bulletEnabled val="1"/>
        </dgm:presLayoutVars>
      </dgm:prSet>
      <dgm:spPr/>
      <dgm:t>
        <a:bodyPr/>
        <a:lstStyle/>
        <a:p>
          <a:endParaRPr lang="en-IN"/>
        </a:p>
      </dgm:t>
    </dgm:pt>
    <dgm:pt modelId="{E5F36628-1090-403B-9FB8-F1D44B91727F}" type="pres">
      <dgm:prSet presAssocID="{A74EAACF-217C-4A4F-83EB-F7234EAC2756}" presName="childShp" presStyleLbl="bgAccFollowNode1" presStyleIdx="0" presStyleCnt="4">
        <dgm:presLayoutVars>
          <dgm:bulletEnabled val="1"/>
        </dgm:presLayoutVars>
      </dgm:prSet>
      <dgm:spPr/>
      <dgm:t>
        <a:bodyPr/>
        <a:lstStyle/>
        <a:p>
          <a:endParaRPr lang="en-IN"/>
        </a:p>
      </dgm:t>
    </dgm:pt>
    <dgm:pt modelId="{8C6FA1BF-0FB5-40DE-97A8-A79D84180636}" type="pres">
      <dgm:prSet presAssocID="{A787F492-BDB9-420A-A07C-8A1B5F980830}" presName="spacing" presStyleCnt="0"/>
      <dgm:spPr/>
    </dgm:pt>
    <dgm:pt modelId="{8E4AAE9C-67DE-4A71-A92F-B796276397B6}" type="pres">
      <dgm:prSet presAssocID="{2039D57C-1D8F-4FA1-A07E-19C290F2005B}" presName="linNode" presStyleCnt="0"/>
      <dgm:spPr/>
    </dgm:pt>
    <dgm:pt modelId="{96910539-98B1-451D-ADBB-1AE17A424D2D}" type="pres">
      <dgm:prSet presAssocID="{2039D57C-1D8F-4FA1-A07E-19C290F2005B}" presName="parentShp" presStyleLbl="node1" presStyleIdx="1" presStyleCnt="4">
        <dgm:presLayoutVars>
          <dgm:bulletEnabled val="1"/>
        </dgm:presLayoutVars>
      </dgm:prSet>
      <dgm:spPr/>
      <dgm:t>
        <a:bodyPr/>
        <a:lstStyle/>
        <a:p>
          <a:endParaRPr lang="en-IN"/>
        </a:p>
      </dgm:t>
    </dgm:pt>
    <dgm:pt modelId="{FE7D47BA-1D3E-4D92-A836-06BCA86E7654}" type="pres">
      <dgm:prSet presAssocID="{2039D57C-1D8F-4FA1-A07E-19C290F2005B}" presName="childShp" presStyleLbl="bgAccFollowNode1" presStyleIdx="1" presStyleCnt="4">
        <dgm:presLayoutVars>
          <dgm:bulletEnabled val="1"/>
        </dgm:presLayoutVars>
      </dgm:prSet>
      <dgm:spPr/>
      <dgm:t>
        <a:bodyPr/>
        <a:lstStyle/>
        <a:p>
          <a:endParaRPr lang="en-IN"/>
        </a:p>
      </dgm:t>
    </dgm:pt>
    <dgm:pt modelId="{C9FC543F-0E80-458B-9B46-46760DED52AB}" type="pres">
      <dgm:prSet presAssocID="{36086B36-A23C-4A77-8B4F-14064DB9EC87}" presName="spacing" presStyleCnt="0"/>
      <dgm:spPr/>
    </dgm:pt>
    <dgm:pt modelId="{21A865A4-43AD-4CF2-A717-DB6CC6ED65DB}" type="pres">
      <dgm:prSet presAssocID="{D2486BA6-35CE-40EB-978C-C40D3855E921}" presName="linNode" presStyleCnt="0"/>
      <dgm:spPr/>
    </dgm:pt>
    <dgm:pt modelId="{E3E4131D-18D4-4C1D-B58B-37C11826AEA1}" type="pres">
      <dgm:prSet presAssocID="{D2486BA6-35CE-40EB-978C-C40D3855E921}" presName="parentShp" presStyleLbl="node1" presStyleIdx="2" presStyleCnt="4">
        <dgm:presLayoutVars>
          <dgm:bulletEnabled val="1"/>
        </dgm:presLayoutVars>
      </dgm:prSet>
      <dgm:spPr/>
      <dgm:t>
        <a:bodyPr/>
        <a:lstStyle/>
        <a:p>
          <a:endParaRPr lang="en-IN"/>
        </a:p>
      </dgm:t>
    </dgm:pt>
    <dgm:pt modelId="{D4D75F73-7A83-458B-8D98-BC0771C004AE}" type="pres">
      <dgm:prSet presAssocID="{D2486BA6-35CE-40EB-978C-C40D3855E921}" presName="childShp" presStyleLbl="bgAccFollowNode1" presStyleIdx="2" presStyleCnt="4">
        <dgm:presLayoutVars>
          <dgm:bulletEnabled val="1"/>
        </dgm:presLayoutVars>
      </dgm:prSet>
      <dgm:spPr/>
      <dgm:t>
        <a:bodyPr/>
        <a:lstStyle/>
        <a:p>
          <a:endParaRPr lang="en-IN"/>
        </a:p>
      </dgm:t>
    </dgm:pt>
    <dgm:pt modelId="{AA266D26-5719-4683-B971-2E266B4402EB}" type="pres">
      <dgm:prSet presAssocID="{85F0D0F9-0218-421D-8C09-21C0DE917753}" presName="spacing" presStyleCnt="0"/>
      <dgm:spPr/>
    </dgm:pt>
    <dgm:pt modelId="{EA6ECED4-F810-45EF-99B2-1820DB828996}" type="pres">
      <dgm:prSet presAssocID="{72B929CA-D6BD-41F0-BD98-777945528996}" presName="linNode" presStyleCnt="0"/>
      <dgm:spPr/>
    </dgm:pt>
    <dgm:pt modelId="{83AC92A8-E2C7-4D86-AA0C-FDF84AEF4828}" type="pres">
      <dgm:prSet presAssocID="{72B929CA-D6BD-41F0-BD98-777945528996}" presName="parentShp" presStyleLbl="node1" presStyleIdx="3" presStyleCnt="4">
        <dgm:presLayoutVars>
          <dgm:bulletEnabled val="1"/>
        </dgm:presLayoutVars>
      </dgm:prSet>
      <dgm:spPr/>
      <dgm:t>
        <a:bodyPr/>
        <a:lstStyle/>
        <a:p>
          <a:endParaRPr lang="en-IN"/>
        </a:p>
      </dgm:t>
    </dgm:pt>
    <dgm:pt modelId="{062D04EC-36A5-4894-A007-E4AD3EF07922}" type="pres">
      <dgm:prSet presAssocID="{72B929CA-D6BD-41F0-BD98-777945528996}" presName="childShp" presStyleLbl="bgAccFollowNode1" presStyleIdx="3" presStyleCnt="4">
        <dgm:presLayoutVars>
          <dgm:bulletEnabled val="1"/>
        </dgm:presLayoutVars>
      </dgm:prSet>
      <dgm:spPr/>
      <dgm:t>
        <a:bodyPr/>
        <a:lstStyle/>
        <a:p>
          <a:endParaRPr lang="en-IN"/>
        </a:p>
      </dgm:t>
    </dgm:pt>
  </dgm:ptLst>
  <dgm:cxnLst>
    <dgm:cxn modelId="{1F01DEEA-243C-4D14-8C68-DB6F6CFDBC42}" type="presOf" srcId="{CA6719A2-697F-4B6E-AA58-126A3E4A7794}" destId="{FE7D47BA-1D3E-4D92-A836-06BCA86E7654}" srcOrd="0" destOrd="2" presId="urn:microsoft.com/office/officeart/2005/8/layout/vList6"/>
    <dgm:cxn modelId="{B1DFC801-1B0C-4DB4-B24B-DDF40D7EE42F}" type="presOf" srcId="{05F35737-F07A-48AA-A409-61E30AD70EC3}" destId="{062D04EC-36A5-4894-A007-E4AD3EF07922}" srcOrd="0" destOrd="2" presId="urn:microsoft.com/office/officeart/2005/8/layout/vList6"/>
    <dgm:cxn modelId="{BFF29CAE-C2AA-456E-B6E2-2CB62BBF956F}" type="presOf" srcId="{A1810407-4336-4DA8-8306-2414CF202722}" destId="{E5F36628-1090-403B-9FB8-F1D44B91727F}" srcOrd="0" destOrd="1" presId="urn:microsoft.com/office/officeart/2005/8/layout/vList6"/>
    <dgm:cxn modelId="{A6C5FEF8-AD6F-4D22-ACE0-A8BD88E55824}" srcId="{9A9CE49C-5641-4CDF-81F2-0284869547F1}" destId="{A74EAACF-217C-4A4F-83EB-F7234EAC2756}" srcOrd="0" destOrd="0" parTransId="{6A6D74FD-C60E-4731-A859-6D685FA3CC66}" sibTransId="{A787F492-BDB9-420A-A07C-8A1B5F980830}"/>
    <dgm:cxn modelId="{0D17509E-1D85-47CF-BE40-FBF28E9D0889}" srcId="{72B929CA-D6BD-41F0-BD98-777945528996}" destId="{C62C2B8B-97FA-4BD9-A35B-DEC89E683008}" srcOrd="3" destOrd="0" parTransId="{87F5CF28-DF36-404C-B3FA-01FA5FB29266}" sibTransId="{3C32E58A-1962-49FE-9245-8AEFD8D1F8F9}"/>
    <dgm:cxn modelId="{DD8E58B2-963E-4FA5-9C19-424A41D6AC0E}" srcId="{72B929CA-D6BD-41F0-BD98-777945528996}" destId="{05F35737-F07A-48AA-A409-61E30AD70EC3}" srcOrd="2" destOrd="0" parTransId="{06CB988D-F787-47C8-AEFB-872FCD8D7F49}" sibTransId="{C1F6BADA-BD24-4D24-95E5-4DE431177D02}"/>
    <dgm:cxn modelId="{21B3999B-B3B5-421A-AF82-E5FB16A42655}" srcId="{A74EAACF-217C-4A4F-83EB-F7234EAC2756}" destId="{6E9E6FE0-748F-4A11-9787-3CE0B42C9C6A}" srcOrd="2" destOrd="0" parTransId="{5E90438C-FD4C-4951-993F-65C5CD7287BE}" sibTransId="{FC3E610D-EF4D-45B4-84E2-38B97F395C9A}"/>
    <dgm:cxn modelId="{FB435E28-633B-42C6-BA1B-4787A1A12066}" type="presOf" srcId="{9BCA4775-2D08-40D8-80D9-1F97397E2B92}" destId="{D4D75F73-7A83-458B-8D98-BC0771C004AE}" srcOrd="0" destOrd="1" presId="urn:microsoft.com/office/officeart/2005/8/layout/vList6"/>
    <dgm:cxn modelId="{F66A64F6-A94F-4AB1-8E3C-089E58A234EF}" type="presOf" srcId="{C62C2B8B-97FA-4BD9-A35B-DEC89E683008}" destId="{062D04EC-36A5-4894-A007-E4AD3EF07922}" srcOrd="0" destOrd="3" presId="urn:microsoft.com/office/officeart/2005/8/layout/vList6"/>
    <dgm:cxn modelId="{5E78B39E-3158-49F1-86E7-4DA405410E06}" srcId="{2039D57C-1D8F-4FA1-A07E-19C290F2005B}" destId="{CA6719A2-697F-4B6E-AA58-126A3E4A7794}" srcOrd="2" destOrd="0" parTransId="{9FA3DF4B-7CCD-4BC9-A935-BDA95AB97CFF}" sibTransId="{E461AB56-DFB0-41D1-AFB7-2D577F64403B}"/>
    <dgm:cxn modelId="{5F14A4C2-FEB2-4939-B92A-F307E899AA75}" type="presOf" srcId="{D074E925-E0AA-4B06-90D2-2AE8ABC8C285}" destId="{062D04EC-36A5-4894-A007-E4AD3EF07922}" srcOrd="0" destOrd="0" presId="urn:microsoft.com/office/officeart/2005/8/layout/vList6"/>
    <dgm:cxn modelId="{00109F26-31A0-412D-8DD5-7FE088A38F5F}" type="presOf" srcId="{D2486BA6-35CE-40EB-978C-C40D3855E921}" destId="{E3E4131D-18D4-4C1D-B58B-37C11826AEA1}" srcOrd="0" destOrd="0" presId="urn:microsoft.com/office/officeart/2005/8/layout/vList6"/>
    <dgm:cxn modelId="{6AE85CAA-D7F9-41AA-BC9D-BACCDF0EEE2F}" srcId="{2039D57C-1D8F-4FA1-A07E-19C290F2005B}" destId="{0530BF48-F8F9-4CD0-8CA7-1FDE40BC05BD}" srcOrd="1" destOrd="0" parTransId="{4933D5CE-E9A2-4821-90C7-6FED2B66793A}" sibTransId="{1D60AFBA-CE21-4E7E-9FEA-AE506EA66012}"/>
    <dgm:cxn modelId="{42B86CF7-CF29-4227-9EAA-28BED8C7FB22}" srcId="{9A9CE49C-5641-4CDF-81F2-0284869547F1}" destId="{72B929CA-D6BD-41F0-BD98-777945528996}" srcOrd="3" destOrd="0" parTransId="{79D15C20-4742-41D3-ADC2-CEF1CE2299C5}" sibTransId="{4ECC0A58-A34C-48C0-8BC3-56FA195FA4AF}"/>
    <dgm:cxn modelId="{C47B8F78-9C74-4810-84C7-AFA63D173484}" type="presOf" srcId="{6C2D41B0-2EA9-4BA6-BB66-2EE533DA690F}" destId="{062D04EC-36A5-4894-A007-E4AD3EF07922}" srcOrd="0" destOrd="1" presId="urn:microsoft.com/office/officeart/2005/8/layout/vList6"/>
    <dgm:cxn modelId="{4ADC7C7F-CE45-4C0C-B063-1E62DB4472A3}" type="presOf" srcId="{C84B3237-4524-4C1F-8DD8-0D8A7E7B9DB4}" destId="{FE7D47BA-1D3E-4D92-A836-06BCA86E7654}" srcOrd="0" destOrd="0" presId="urn:microsoft.com/office/officeart/2005/8/layout/vList6"/>
    <dgm:cxn modelId="{5E663524-0D4D-447B-A572-719F563B1E71}" type="presOf" srcId="{0530BF48-F8F9-4CD0-8CA7-1FDE40BC05BD}" destId="{FE7D47BA-1D3E-4D92-A836-06BCA86E7654}" srcOrd="0" destOrd="1" presId="urn:microsoft.com/office/officeart/2005/8/layout/vList6"/>
    <dgm:cxn modelId="{0326FDF5-FC48-44F1-92E1-B06363D6585E}" srcId="{D2486BA6-35CE-40EB-978C-C40D3855E921}" destId="{766C1DAC-834C-48BE-B9FB-B6039189BBEA}" srcOrd="0" destOrd="0" parTransId="{9D76B6BB-845A-43BF-B40B-8EBE6447CDDA}" sibTransId="{4DBC9020-68F4-4FC9-83EB-068989B40046}"/>
    <dgm:cxn modelId="{E8B35B29-5AD2-4E2D-8C8F-BB8D617C91A2}" srcId="{9A9CE49C-5641-4CDF-81F2-0284869547F1}" destId="{D2486BA6-35CE-40EB-978C-C40D3855E921}" srcOrd="2" destOrd="0" parTransId="{5E613CCF-0496-4A10-B1F3-B7D4680189E5}" sibTransId="{85F0D0F9-0218-421D-8C09-21C0DE917753}"/>
    <dgm:cxn modelId="{8D7D2DD9-00B3-446C-8DC5-AAFB929B9839}" srcId="{9A9CE49C-5641-4CDF-81F2-0284869547F1}" destId="{2039D57C-1D8F-4FA1-A07E-19C290F2005B}" srcOrd="1" destOrd="0" parTransId="{1FEDE7B8-B5E4-4AD8-8BE2-40758203C3F6}" sibTransId="{36086B36-A23C-4A77-8B4F-14064DB9EC87}"/>
    <dgm:cxn modelId="{EC2007F2-452D-404B-A30B-1A2D9B08422D}" srcId="{D2486BA6-35CE-40EB-978C-C40D3855E921}" destId="{9BCA4775-2D08-40D8-80D9-1F97397E2B92}" srcOrd="1" destOrd="0" parTransId="{BAAECF51-0DCF-4820-A835-C2546C8A7B3C}" sibTransId="{306F98B9-0432-4FDA-82A7-B7516536095B}"/>
    <dgm:cxn modelId="{5BCF7AC9-0167-43EB-9AFA-2E6EE92FADE7}" srcId="{D2486BA6-35CE-40EB-978C-C40D3855E921}" destId="{61C57FEE-EB82-41DF-BC68-211CEE794152}" srcOrd="2" destOrd="0" parTransId="{CD5CE2E4-5847-4096-BD24-9CB9DFF6E99A}" sibTransId="{74860D13-18A6-4024-84FA-BD7F49931E17}"/>
    <dgm:cxn modelId="{749D596B-C794-4842-95E6-4C5B345E1068}" srcId="{A74EAACF-217C-4A4F-83EB-F7234EAC2756}" destId="{4484F1CD-734E-48A1-9333-87BD2820F74F}" srcOrd="0" destOrd="0" parTransId="{E8322F4A-C222-4965-87F5-E8CBDEEEEC0D}" sibTransId="{A1B6692B-FB9C-41B8-AE04-6F5E361076B0}"/>
    <dgm:cxn modelId="{0D26F3F3-6BC3-4A11-978C-6851FF5D8F45}" type="presOf" srcId="{766C1DAC-834C-48BE-B9FB-B6039189BBEA}" destId="{D4D75F73-7A83-458B-8D98-BC0771C004AE}" srcOrd="0" destOrd="0" presId="urn:microsoft.com/office/officeart/2005/8/layout/vList6"/>
    <dgm:cxn modelId="{6A128D06-9BC7-4DDC-A2BC-F16C96507A1E}" srcId="{A74EAACF-217C-4A4F-83EB-F7234EAC2756}" destId="{A1810407-4336-4DA8-8306-2414CF202722}" srcOrd="1" destOrd="0" parTransId="{07AC84EA-FEFE-407A-8E56-0F76A53DDF80}" sibTransId="{2C67DDA1-814A-499B-821F-B3FF9F61983B}"/>
    <dgm:cxn modelId="{9A44D129-B9EC-48E7-A6F0-4ED102303B12}" srcId="{72B929CA-D6BD-41F0-BD98-777945528996}" destId="{D074E925-E0AA-4B06-90D2-2AE8ABC8C285}" srcOrd="0" destOrd="0" parTransId="{01C74E8B-5039-45FA-A53B-E4D000F35F2D}" sibTransId="{1F687F39-AC40-4E8F-A63C-ADAB983B385E}"/>
    <dgm:cxn modelId="{D170C315-4493-49ED-9F50-D5217157411D}" srcId="{2039D57C-1D8F-4FA1-A07E-19C290F2005B}" destId="{C84B3237-4524-4C1F-8DD8-0D8A7E7B9DB4}" srcOrd="0" destOrd="0" parTransId="{FBAAFFE3-1D54-4264-800B-B9FB8F6F942D}" sibTransId="{6B593DB4-A1BB-4277-8648-098AA6EE6C44}"/>
    <dgm:cxn modelId="{2244FFC7-9AF9-4EC8-8D56-7D810ACD6AA5}" type="presOf" srcId="{4484F1CD-734E-48A1-9333-87BD2820F74F}" destId="{E5F36628-1090-403B-9FB8-F1D44B91727F}" srcOrd="0" destOrd="0" presId="urn:microsoft.com/office/officeart/2005/8/layout/vList6"/>
    <dgm:cxn modelId="{3FEC91BB-505E-45AC-9FB1-BEABBE75D204}" type="presOf" srcId="{61C57FEE-EB82-41DF-BC68-211CEE794152}" destId="{D4D75F73-7A83-458B-8D98-BC0771C004AE}" srcOrd="0" destOrd="2" presId="urn:microsoft.com/office/officeart/2005/8/layout/vList6"/>
    <dgm:cxn modelId="{5D8B6D03-D7E1-4591-A899-84ED38FC793B}" type="presOf" srcId="{A74EAACF-217C-4A4F-83EB-F7234EAC2756}" destId="{45D309A2-03D8-4C16-9BEF-8BD7087130A0}" srcOrd="0" destOrd="0" presId="urn:microsoft.com/office/officeart/2005/8/layout/vList6"/>
    <dgm:cxn modelId="{01920D03-6972-4C9A-B9F3-6663CE8DCF3A}" type="presOf" srcId="{9A9CE49C-5641-4CDF-81F2-0284869547F1}" destId="{19B0EBBB-45F8-4727-AB8A-9A4F24614D3B}" srcOrd="0" destOrd="0" presId="urn:microsoft.com/office/officeart/2005/8/layout/vList6"/>
    <dgm:cxn modelId="{5F57C5EB-1959-45FC-BA39-DE1E6A9558CC}" type="presOf" srcId="{72B929CA-D6BD-41F0-BD98-777945528996}" destId="{83AC92A8-E2C7-4D86-AA0C-FDF84AEF4828}" srcOrd="0" destOrd="0" presId="urn:microsoft.com/office/officeart/2005/8/layout/vList6"/>
    <dgm:cxn modelId="{6787E48F-E90C-4045-B019-348F262A1A46}" type="presOf" srcId="{6E9E6FE0-748F-4A11-9787-3CE0B42C9C6A}" destId="{E5F36628-1090-403B-9FB8-F1D44B91727F}" srcOrd="0" destOrd="2" presId="urn:microsoft.com/office/officeart/2005/8/layout/vList6"/>
    <dgm:cxn modelId="{1E23B6C2-1288-407F-B48C-A148B80BEDD7}" type="presOf" srcId="{2039D57C-1D8F-4FA1-A07E-19C290F2005B}" destId="{96910539-98B1-451D-ADBB-1AE17A424D2D}" srcOrd="0" destOrd="0" presId="urn:microsoft.com/office/officeart/2005/8/layout/vList6"/>
    <dgm:cxn modelId="{9A2CCB61-C79A-48F2-82DA-372BFF174C70}" srcId="{72B929CA-D6BD-41F0-BD98-777945528996}" destId="{6C2D41B0-2EA9-4BA6-BB66-2EE533DA690F}" srcOrd="1" destOrd="0" parTransId="{76C3A9BE-DF80-4A70-B2C4-AF09E214A704}" sibTransId="{9DFE75A2-48BA-47F7-ADF4-BAE6F67917D9}"/>
    <dgm:cxn modelId="{36CD1272-B925-400B-ABDE-05D6EE10291D}" type="presParOf" srcId="{19B0EBBB-45F8-4727-AB8A-9A4F24614D3B}" destId="{A4121EA0-9AE1-41A8-B336-AD12DF862E92}" srcOrd="0" destOrd="0" presId="urn:microsoft.com/office/officeart/2005/8/layout/vList6"/>
    <dgm:cxn modelId="{B72CE70C-E289-427D-A042-4353451C1B61}" type="presParOf" srcId="{A4121EA0-9AE1-41A8-B336-AD12DF862E92}" destId="{45D309A2-03D8-4C16-9BEF-8BD7087130A0}" srcOrd="0" destOrd="0" presId="urn:microsoft.com/office/officeart/2005/8/layout/vList6"/>
    <dgm:cxn modelId="{20DAFEB4-EFD1-4163-9619-E4275D24A7F8}" type="presParOf" srcId="{A4121EA0-9AE1-41A8-B336-AD12DF862E92}" destId="{E5F36628-1090-403B-9FB8-F1D44B91727F}" srcOrd="1" destOrd="0" presId="urn:microsoft.com/office/officeart/2005/8/layout/vList6"/>
    <dgm:cxn modelId="{0069A265-D76F-4119-AD61-C3DA721D6C4E}" type="presParOf" srcId="{19B0EBBB-45F8-4727-AB8A-9A4F24614D3B}" destId="{8C6FA1BF-0FB5-40DE-97A8-A79D84180636}" srcOrd="1" destOrd="0" presId="urn:microsoft.com/office/officeart/2005/8/layout/vList6"/>
    <dgm:cxn modelId="{421846A0-3DD1-4146-A1ED-787895D688AB}" type="presParOf" srcId="{19B0EBBB-45F8-4727-AB8A-9A4F24614D3B}" destId="{8E4AAE9C-67DE-4A71-A92F-B796276397B6}" srcOrd="2" destOrd="0" presId="urn:microsoft.com/office/officeart/2005/8/layout/vList6"/>
    <dgm:cxn modelId="{D9AF8B77-7437-4CF5-B8C7-468253ED7A2F}" type="presParOf" srcId="{8E4AAE9C-67DE-4A71-A92F-B796276397B6}" destId="{96910539-98B1-451D-ADBB-1AE17A424D2D}" srcOrd="0" destOrd="0" presId="urn:microsoft.com/office/officeart/2005/8/layout/vList6"/>
    <dgm:cxn modelId="{E45DE006-971C-4845-A635-658CAE26E89C}" type="presParOf" srcId="{8E4AAE9C-67DE-4A71-A92F-B796276397B6}" destId="{FE7D47BA-1D3E-4D92-A836-06BCA86E7654}" srcOrd="1" destOrd="0" presId="urn:microsoft.com/office/officeart/2005/8/layout/vList6"/>
    <dgm:cxn modelId="{9FE6BE1D-9A7D-43A8-8FDA-E965D9AA0E82}" type="presParOf" srcId="{19B0EBBB-45F8-4727-AB8A-9A4F24614D3B}" destId="{C9FC543F-0E80-458B-9B46-46760DED52AB}" srcOrd="3" destOrd="0" presId="urn:microsoft.com/office/officeart/2005/8/layout/vList6"/>
    <dgm:cxn modelId="{D092B6CA-7BCE-43B5-9797-118193BEDC36}" type="presParOf" srcId="{19B0EBBB-45F8-4727-AB8A-9A4F24614D3B}" destId="{21A865A4-43AD-4CF2-A717-DB6CC6ED65DB}" srcOrd="4" destOrd="0" presId="urn:microsoft.com/office/officeart/2005/8/layout/vList6"/>
    <dgm:cxn modelId="{FA23B2D9-1613-42A0-98E8-812CE2A80076}" type="presParOf" srcId="{21A865A4-43AD-4CF2-A717-DB6CC6ED65DB}" destId="{E3E4131D-18D4-4C1D-B58B-37C11826AEA1}" srcOrd="0" destOrd="0" presId="urn:microsoft.com/office/officeart/2005/8/layout/vList6"/>
    <dgm:cxn modelId="{72EF27C0-ECD7-4F44-A48D-2CD85CDEE4D4}" type="presParOf" srcId="{21A865A4-43AD-4CF2-A717-DB6CC6ED65DB}" destId="{D4D75F73-7A83-458B-8D98-BC0771C004AE}" srcOrd="1" destOrd="0" presId="urn:microsoft.com/office/officeart/2005/8/layout/vList6"/>
    <dgm:cxn modelId="{E8B69A42-28BF-4BF0-95E0-AD20613DF940}" type="presParOf" srcId="{19B0EBBB-45F8-4727-AB8A-9A4F24614D3B}" destId="{AA266D26-5719-4683-B971-2E266B4402EB}" srcOrd="5" destOrd="0" presId="urn:microsoft.com/office/officeart/2005/8/layout/vList6"/>
    <dgm:cxn modelId="{3E4DCAD0-6111-446E-BD38-A2A3E759EE10}" type="presParOf" srcId="{19B0EBBB-45F8-4727-AB8A-9A4F24614D3B}" destId="{EA6ECED4-F810-45EF-99B2-1820DB828996}" srcOrd="6" destOrd="0" presId="urn:microsoft.com/office/officeart/2005/8/layout/vList6"/>
    <dgm:cxn modelId="{DA98A549-FB93-4E89-AE2E-548FCB192764}" type="presParOf" srcId="{EA6ECED4-F810-45EF-99B2-1820DB828996}" destId="{83AC92A8-E2C7-4D86-AA0C-FDF84AEF4828}" srcOrd="0" destOrd="0" presId="urn:microsoft.com/office/officeart/2005/8/layout/vList6"/>
    <dgm:cxn modelId="{4E1DCD41-7C58-4D7C-BB23-71E3DE678273}" type="presParOf" srcId="{EA6ECED4-F810-45EF-99B2-1820DB828996}" destId="{062D04EC-36A5-4894-A007-E4AD3EF07922}"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AA2DBF-AFB2-4C79-947E-3A1D1649C3F1}"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IN"/>
        </a:p>
      </dgm:t>
    </dgm:pt>
    <dgm:pt modelId="{A5DBE7C2-8C30-4C5C-B4FD-11F85D2F383D}">
      <dgm:prSet phldrT="[Text]" custT="1"/>
      <dgm:spPr/>
      <dgm:t>
        <a:bodyPr/>
        <a:lstStyle/>
        <a:p>
          <a:r>
            <a:rPr lang="en-IN" sz="1400" dirty="0" smtClean="0">
              <a:solidFill>
                <a:schemeClr val="tx1"/>
              </a:solidFill>
            </a:rPr>
            <a:t>Discussion with Functional Teams</a:t>
          </a:r>
          <a:endParaRPr lang="en-IN" sz="1400" dirty="0">
            <a:solidFill>
              <a:schemeClr val="tx1"/>
            </a:solidFill>
          </a:endParaRPr>
        </a:p>
      </dgm:t>
    </dgm:pt>
    <dgm:pt modelId="{C9E8AA10-7617-4586-8759-23448D384B86}" type="parTrans" cxnId="{AD2D87DF-71E0-4BF7-86BC-2DF9ABEA5616}">
      <dgm:prSet/>
      <dgm:spPr/>
      <dgm:t>
        <a:bodyPr/>
        <a:lstStyle/>
        <a:p>
          <a:endParaRPr lang="en-IN" sz="2800">
            <a:solidFill>
              <a:schemeClr val="tx1"/>
            </a:solidFill>
          </a:endParaRPr>
        </a:p>
      </dgm:t>
    </dgm:pt>
    <dgm:pt modelId="{C54D7CB4-CBD6-4F88-9737-D118EA59B1DB}" type="sibTrans" cxnId="{AD2D87DF-71E0-4BF7-86BC-2DF9ABEA5616}">
      <dgm:prSet custT="1"/>
      <dgm:spPr/>
      <dgm:t>
        <a:bodyPr/>
        <a:lstStyle/>
        <a:p>
          <a:endParaRPr lang="en-IN" sz="2800">
            <a:solidFill>
              <a:schemeClr val="tx1"/>
            </a:solidFill>
          </a:endParaRPr>
        </a:p>
      </dgm:t>
    </dgm:pt>
    <dgm:pt modelId="{127351A6-4FBC-4984-ABA6-5E91F531C2B5}">
      <dgm:prSet phldrT="[Text]" custT="1"/>
      <dgm:spPr/>
      <dgm:t>
        <a:bodyPr/>
        <a:lstStyle/>
        <a:p>
          <a:r>
            <a:rPr lang="en-IN" sz="1400" dirty="0" smtClean="0">
              <a:solidFill>
                <a:schemeClr val="tx1"/>
              </a:solidFill>
            </a:rPr>
            <a:t>Support during development</a:t>
          </a:r>
          <a:endParaRPr lang="en-IN" sz="1400" dirty="0">
            <a:solidFill>
              <a:schemeClr val="tx1"/>
            </a:solidFill>
          </a:endParaRPr>
        </a:p>
      </dgm:t>
    </dgm:pt>
    <dgm:pt modelId="{D73A2135-55E9-464C-96AC-6AEAC3066AD0}" type="parTrans" cxnId="{8A612E44-D883-4AA4-AE4C-37A0A043311B}">
      <dgm:prSet/>
      <dgm:spPr/>
      <dgm:t>
        <a:bodyPr/>
        <a:lstStyle/>
        <a:p>
          <a:endParaRPr lang="en-IN" sz="2800">
            <a:solidFill>
              <a:schemeClr val="tx1"/>
            </a:solidFill>
          </a:endParaRPr>
        </a:p>
      </dgm:t>
    </dgm:pt>
    <dgm:pt modelId="{8E3D525D-73DC-4A2F-9D25-6507EBFE78B9}" type="sibTrans" cxnId="{8A612E44-D883-4AA4-AE4C-37A0A043311B}">
      <dgm:prSet custT="1"/>
      <dgm:spPr/>
      <dgm:t>
        <a:bodyPr/>
        <a:lstStyle/>
        <a:p>
          <a:endParaRPr lang="en-IN" sz="2800">
            <a:solidFill>
              <a:schemeClr val="tx1"/>
            </a:solidFill>
          </a:endParaRPr>
        </a:p>
      </dgm:t>
    </dgm:pt>
    <dgm:pt modelId="{016267C4-17A2-4202-94C0-52A4F26FD51D}">
      <dgm:prSet phldrT="[Text]" custT="1"/>
      <dgm:spPr/>
      <dgm:t>
        <a:bodyPr/>
        <a:lstStyle/>
        <a:p>
          <a:r>
            <a:rPr lang="en-IN" sz="1400" dirty="0" smtClean="0">
              <a:solidFill>
                <a:schemeClr val="tx1"/>
              </a:solidFill>
            </a:rPr>
            <a:t>Documentation and Final Delivery of model</a:t>
          </a:r>
        </a:p>
      </dgm:t>
    </dgm:pt>
    <dgm:pt modelId="{AB233B6B-AC45-434A-A464-A631E3E94C8A}" type="parTrans" cxnId="{8E930BD8-0943-40BD-B8D6-4B3E42E1495F}">
      <dgm:prSet/>
      <dgm:spPr/>
      <dgm:t>
        <a:bodyPr/>
        <a:lstStyle/>
        <a:p>
          <a:endParaRPr lang="en-IN" sz="2800">
            <a:solidFill>
              <a:schemeClr val="tx1"/>
            </a:solidFill>
          </a:endParaRPr>
        </a:p>
      </dgm:t>
    </dgm:pt>
    <dgm:pt modelId="{87709FB9-E6DB-48AD-86E7-F75AC4471300}" type="sibTrans" cxnId="{8E930BD8-0943-40BD-B8D6-4B3E42E1495F}">
      <dgm:prSet/>
      <dgm:spPr/>
      <dgm:t>
        <a:bodyPr/>
        <a:lstStyle/>
        <a:p>
          <a:endParaRPr lang="en-IN" sz="2800">
            <a:solidFill>
              <a:schemeClr val="tx1"/>
            </a:solidFill>
          </a:endParaRPr>
        </a:p>
      </dgm:t>
    </dgm:pt>
    <dgm:pt modelId="{3E67C8A0-2AF3-49D4-8FA8-7C49B4DC9314}">
      <dgm:prSet phldrT="[Text]" custT="1"/>
      <dgm:spPr/>
      <dgm:t>
        <a:bodyPr/>
        <a:lstStyle/>
        <a:p>
          <a:r>
            <a:rPr lang="en-IN" sz="1400" dirty="0" smtClean="0">
              <a:solidFill>
                <a:schemeClr val="tx1"/>
              </a:solidFill>
            </a:rPr>
            <a:t>Requirement Document Analysis</a:t>
          </a:r>
          <a:endParaRPr lang="en-IN" sz="1400" dirty="0">
            <a:solidFill>
              <a:schemeClr val="tx1"/>
            </a:solidFill>
          </a:endParaRPr>
        </a:p>
      </dgm:t>
    </dgm:pt>
    <dgm:pt modelId="{DD0142F2-77CF-4706-A7E0-822EA8828385}" type="parTrans" cxnId="{53459706-E86A-427F-B11B-CB94DCE0A607}">
      <dgm:prSet/>
      <dgm:spPr/>
      <dgm:t>
        <a:bodyPr/>
        <a:lstStyle/>
        <a:p>
          <a:endParaRPr lang="en-IN" sz="2800">
            <a:solidFill>
              <a:schemeClr val="tx1"/>
            </a:solidFill>
          </a:endParaRPr>
        </a:p>
      </dgm:t>
    </dgm:pt>
    <dgm:pt modelId="{B2390A4A-9825-4055-A111-A4B081FD33D5}" type="sibTrans" cxnId="{53459706-E86A-427F-B11B-CB94DCE0A607}">
      <dgm:prSet custT="1"/>
      <dgm:spPr/>
      <dgm:t>
        <a:bodyPr/>
        <a:lstStyle/>
        <a:p>
          <a:endParaRPr lang="en-IN" sz="2800">
            <a:solidFill>
              <a:schemeClr val="tx1"/>
            </a:solidFill>
          </a:endParaRPr>
        </a:p>
      </dgm:t>
    </dgm:pt>
    <dgm:pt modelId="{55D36BE5-C244-44A1-A3CF-D75CE31A74D6}">
      <dgm:prSet phldrT="[Text]" custT="1"/>
      <dgm:spPr/>
      <dgm:t>
        <a:bodyPr/>
        <a:lstStyle/>
        <a:p>
          <a:r>
            <a:rPr lang="en-IN" sz="1400" dirty="0" smtClean="0">
              <a:solidFill>
                <a:schemeClr val="tx1"/>
              </a:solidFill>
            </a:rPr>
            <a:t>Discussion with Technical Team - Frameworks and Technology</a:t>
          </a:r>
          <a:endParaRPr lang="en-IN" sz="1400" dirty="0">
            <a:solidFill>
              <a:schemeClr val="tx1"/>
            </a:solidFill>
          </a:endParaRPr>
        </a:p>
      </dgm:t>
    </dgm:pt>
    <dgm:pt modelId="{781BC0FF-FCC2-480C-B9D2-3B4528361CF4}" type="parTrans" cxnId="{18F2AD3A-CE68-411E-A510-27601FE2306D}">
      <dgm:prSet/>
      <dgm:spPr/>
      <dgm:t>
        <a:bodyPr/>
        <a:lstStyle/>
        <a:p>
          <a:endParaRPr lang="en-IN" sz="2800">
            <a:solidFill>
              <a:schemeClr val="tx1"/>
            </a:solidFill>
          </a:endParaRPr>
        </a:p>
      </dgm:t>
    </dgm:pt>
    <dgm:pt modelId="{822BE788-EC09-4AA3-A3CA-3D452279E15C}" type="sibTrans" cxnId="{18F2AD3A-CE68-411E-A510-27601FE2306D}">
      <dgm:prSet custT="1"/>
      <dgm:spPr/>
      <dgm:t>
        <a:bodyPr/>
        <a:lstStyle/>
        <a:p>
          <a:endParaRPr lang="en-IN" sz="2800">
            <a:solidFill>
              <a:schemeClr val="tx1"/>
            </a:solidFill>
          </a:endParaRPr>
        </a:p>
      </dgm:t>
    </dgm:pt>
    <dgm:pt modelId="{C81C8132-1F04-40A1-BD3E-189543EEDD4F}">
      <dgm:prSet phldrT="[Text]" custT="1"/>
      <dgm:spPr/>
      <dgm:t>
        <a:bodyPr/>
        <a:lstStyle/>
        <a:p>
          <a:r>
            <a:rPr lang="en-IN" sz="1400" dirty="0" smtClean="0">
              <a:solidFill>
                <a:schemeClr val="tx1"/>
              </a:solidFill>
            </a:rPr>
            <a:t>Creating Logical / Functional Model</a:t>
          </a:r>
          <a:endParaRPr lang="en-IN" sz="1400" dirty="0">
            <a:solidFill>
              <a:schemeClr val="tx1"/>
            </a:solidFill>
          </a:endParaRPr>
        </a:p>
      </dgm:t>
    </dgm:pt>
    <dgm:pt modelId="{BB60C645-578E-4E98-A52F-B8F209182F6B}" type="parTrans" cxnId="{57A0F923-7678-4DB1-BD2D-A8EAC45DED60}">
      <dgm:prSet/>
      <dgm:spPr/>
      <dgm:t>
        <a:bodyPr/>
        <a:lstStyle/>
        <a:p>
          <a:endParaRPr lang="en-IN" sz="2800">
            <a:solidFill>
              <a:schemeClr val="tx1"/>
            </a:solidFill>
          </a:endParaRPr>
        </a:p>
      </dgm:t>
    </dgm:pt>
    <dgm:pt modelId="{205FDC69-EABD-4C76-ABE3-D35BC37B2E94}" type="sibTrans" cxnId="{57A0F923-7678-4DB1-BD2D-A8EAC45DED60}">
      <dgm:prSet custT="1"/>
      <dgm:spPr/>
      <dgm:t>
        <a:bodyPr/>
        <a:lstStyle/>
        <a:p>
          <a:endParaRPr lang="en-IN" sz="2800">
            <a:solidFill>
              <a:schemeClr val="tx1"/>
            </a:solidFill>
          </a:endParaRPr>
        </a:p>
      </dgm:t>
    </dgm:pt>
    <dgm:pt modelId="{91EA9E13-5180-4B01-AA20-2FAA1BED77F3}">
      <dgm:prSet phldrT="[Text]" custT="1"/>
      <dgm:spPr/>
      <dgm:t>
        <a:bodyPr/>
        <a:lstStyle/>
        <a:p>
          <a:r>
            <a:rPr lang="en-IN" sz="1400" dirty="0" smtClean="0">
              <a:solidFill>
                <a:schemeClr val="tx1"/>
              </a:solidFill>
            </a:rPr>
            <a:t>Creation of Physical model</a:t>
          </a:r>
          <a:endParaRPr lang="en-IN" sz="1400" dirty="0">
            <a:solidFill>
              <a:schemeClr val="tx1"/>
            </a:solidFill>
          </a:endParaRPr>
        </a:p>
      </dgm:t>
    </dgm:pt>
    <dgm:pt modelId="{D725F3E8-B60B-48AB-A00F-7ACE3BEFAF83}" type="parTrans" cxnId="{CAD0F727-1BCB-4D00-BA98-6F9B68542E27}">
      <dgm:prSet/>
      <dgm:spPr/>
      <dgm:t>
        <a:bodyPr/>
        <a:lstStyle/>
        <a:p>
          <a:endParaRPr lang="en-IN" sz="2800">
            <a:solidFill>
              <a:schemeClr val="tx1"/>
            </a:solidFill>
          </a:endParaRPr>
        </a:p>
      </dgm:t>
    </dgm:pt>
    <dgm:pt modelId="{67A21178-4E4F-4EC1-B829-B3F3694208A0}" type="sibTrans" cxnId="{CAD0F727-1BCB-4D00-BA98-6F9B68542E27}">
      <dgm:prSet custT="1"/>
      <dgm:spPr/>
      <dgm:t>
        <a:bodyPr/>
        <a:lstStyle/>
        <a:p>
          <a:endParaRPr lang="en-IN" sz="2800">
            <a:solidFill>
              <a:schemeClr val="tx1"/>
            </a:solidFill>
          </a:endParaRPr>
        </a:p>
      </dgm:t>
    </dgm:pt>
    <dgm:pt modelId="{E589E9D6-16ED-4664-A931-807B6FB07F8C}">
      <dgm:prSet phldrT="[Text]" custT="1"/>
      <dgm:spPr/>
      <dgm:t>
        <a:bodyPr/>
        <a:lstStyle/>
        <a:p>
          <a:r>
            <a:rPr lang="en-IN" sz="1400" dirty="0" smtClean="0">
              <a:solidFill>
                <a:schemeClr val="tx1"/>
              </a:solidFill>
            </a:rPr>
            <a:t>Creation of Scripts</a:t>
          </a:r>
          <a:endParaRPr lang="en-IN" sz="1400" dirty="0">
            <a:solidFill>
              <a:schemeClr val="tx1"/>
            </a:solidFill>
          </a:endParaRPr>
        </a:p>
      </dgm:t>
    </dgm:pt>
    <dgm:pt modelId="{03A9E283-B9CD-4711-9A0A-7841ADFA9506}" type="parTrans" cxnId="{9E088D19-EF88-41F0-9CE7-B2BB740E6FF8}">
      <dgm:prSet/>
      <dgm:spPr/>
      <dgm:t>
        <a:bodyPr/>
        <a:lstStyle/>
        <a:p>
          <a:endParaRPr lang="en-IN" sz="2800">
            <a:solidFill>
              <a:schemeClr val="tx1"/>
            </a:solidFill>
          </a:endParaRPr>
        </a:p>
      </dgm:t>
    </dgm:pt>
    <dgm:pt modelId="{75BA379D-A343-4045-A520-1622B3EB7BDF}" type="sibTrans" cxnId="{9E088D19-EF88-41F0-9CE7-B2BB740E6FF8}">
      <dgm:prSet custT="1"/>
      <dgm:spPr/>
      <dgm:t>
        <a:bodyPr/>
        <a:lstStyle/>
        <a:p>
          <a:endParaRPr lang="en-IN" sz="2800">
            <a:solidFill>
              <a:schemeClr val="tx1"/>
            </a:solidFill>
          </a:endParaRPr>
        </a:p>
      </dgm:t>
    </dgm:pt>
    <dgm:pt modelId="{750AB432-2863-450A-B2BB-437BE525D63E}" type="pres">
      <dgm:prSet presAssocID="{54AA2DBF-AFB2-4C79-947E-3A1D1649C3F1}" presName="diagram" presStyleCnt="0">
        <dgm:presLayoutVars>
          <dgm:dir/>
          <dgm:resizeHandles val="exact"/>
        </dgm:presLayoutVars>
      </dgm:prSet>
      <dgm:spPr/>
      <dgm:t>
        <a:bodyPr/>
        <a:lstStyle/>
        <a:p>
          <a:endParaRPr lang="en-IN"/>
        </a:p>
      </dgm:t>
    </dgm:pt>
    <dgm:pt modelId="{DBFF7EC8-679A-4F6B-99F2-06B4DB3B9CE2}" type="pres">
      <dgm:prSet presAssocID="{A5DBE7C2-8C30-4C5C-B4FD-11F85D2F383D}" presName="node" presStyleLbl="node1" presStyleIdx="0" presStyleCnt="8">
        <dgm:presLayoutVars>
          <dgm:bulletEnabled val="1"/>
        </dgm:presLayoutVars>
      </dgm:prSet>
      <dgm:spPr/>
      <dgm:t>
        <a:bodyPr/>
        <a:lstStyle/>
        <a:p>
          <a:endParaRPr lang="en-IN"/>
        </a:p>
      </dgm:t>
    </dgm:pt>
    <dgm:pt modelId="{B421CA3C-A031-4A50-83EB-FE3D1AFA914F}" type="pres">
      <dgm:prSet presAssocID="{C54D7CB4-CBD6-4F88-9737-D118EA59B1DB}" presName="sibTrans" presStyleLbl="sibTrans2D1" presStyleIdx="0" presStyleCnt="7"/>
      <dgm:spPr/>
      <dgm:t>
        <a:bodyPr/>
        <a:lstStyle/>
        <a:p>
          <a:endParaRPr lang="en-IN"/>
        </a:p>
      </dgm:t>
    </dgm:pt>
    <dgm:pt modelId="{B778CE75-A53D-42E1-B68B-4B0226814495}" type="pres">
      <dgm:prSet presAssocID="{C54D7CB4-CBD6-4F88-9737-D118EA59B1DB}" presName="connectorText" presStyleLbl="sibTrans2D1" presStyleIdx="0" presStyleCnt="7"/>
      <dgm:spPr/>
      <dgm:t>
        <a:bodyPr/>
        <a:lstStyle/>
        <a:p>
          <a:endParaRPr lang="en-IN"/>
        </a:p>
      </dgm:t>
    </dgm:pt>
    <dgm:pt modelId="{107D36C6-696E-4772-9AD0-13B86B00DAB8}" type="pres">
      <dgm:prSet presAssocID="{3E67C8A0-2AF3-49D4-8FA8-7C49B4DC9314}" presName="node" presStyleLbl="node1" presStyleIdx="1" presStyleCnt="8">
        <dgm:presLayoutVars>
          <dgm:bulletEnabled val="1"/>
        </dgm:presLayoutVars>
      </dgm:prSet>
      <dgm:spPr/>
      <dgm:t>
        <a:bodyPr/>
        <a:lstStyle/>
        <a:p>
          <a:endParaRPr lang="en-IN"/>
        </a:p>
      </dgm:t>
    </dgm:pt>
    <dgm:pt modelId="{9501C69C-63B4-4259-AF84-8B249B1D50F0}" type="pres">
      <dgm:prSet presAssocID="{B2390A4A-9825-4055-A111-A4B081FD33D5}" presName="sibTrans" presStyleLbl="sibTrans2D1" presStyleIdx="1" presStyleCnt="7"/>
      <dgm:spPr/>
      <dgm:t>
        <a:bodyPr/>
        <a:lstStyle/>
        <a:p>
          <a:endParaRPr lang="en-IN"/>
        </a:p>
      </dgm:t>
    </dgm:pt>
    <dgm:pt modelId="{196EAD99-597B-4850-81E9-A7B0FC064E34}" type="pres">
      <dgm:prSet presAssocID="{B2390A4A-9825-4055-A111-A4B081FD33D5}" presName="connectorText" presStyleLbl="sibTrans2D1" presStyleIdx="1" presStyleCnt="7"/>
      <dgm:spPr/>
      <dgm:t>
        <a:bodyPr/>
        <a:lstStyle/>
        <a:p>
          <a:endParaRPr lang="en-IN"/>
        </a:p>
      </dgm:t>
    </dgm:pt>
    <dgm:pt modelId="{566BF200-926F-4B0B-AF5C-0AB6BCA62472}" type="pres">
      <dgm:prSet presAssocID="{55D36BE5-C244-44A1-A3CF-D75CE31A74D6}" presName="node" presStyleLbl="node1" presStyleIdx="2" presStyleCnt="8">
        <dgm:presLayoutVars>
          <dgm:bulletEnabled val="1"/>
        </dgm:presLayoutVars>
      </dgm:prSet>
      <dgm:spPr/>
      <dgm:t>
        <a:bodyPr/>
        <a:lstStyle/>
        <a:p>
          <a:endParaRPr lang="en-IN"/>
        </a:p>
      </dgm:t>
    </dgm:pt>
    <dgm:pt modelId="{600862C0-28E5-4CAA-89D1-BEE5B6701A28}" type="pres">
      <dgm:prSet presAssocID="{822BE788-EC09-4AA3-A3CA-3D452279E15C}" presName="sibTrans" presStyleLbl="sibTrans2D1" presStyleIdx="2" presStyleCnt="7"/>
      <dgm:spPr/>
      <dgm:t>
        <a:bodyPr/>
        <a:lstStyle/>
        <a:p>
          <a:endParaRPr lang="en-IN"/>
        </a:p>
      </dgm:t>
    </dgm:pt>
    <dgm:pt modelId="{120EF858-2FEB-446A-B916-4FB5516CEB73}" type="pres">
      <dgm:prSet presAssocID="{822BE788-EC09-4AA3-A3CA-3D452279E15C}" presName="connectorText" presStyleLbl="sibTrans2D1" presStyleIdx="2" presStyleCnt="7"/>
      <dgm:spPr/>
      <dgm:t>
        <a:bodyPr/>
        <a:lstStyle/>
        <a:p>
          <a:endParaRPr lang="en-IN"/>
        </a:p>
      </dgm:t>
    </dgm:pt>
    <dgm:pt modelId="{BBE699AA-D16F-4EF5-8B9E-2DB38072494F}" type="pres">
      <dgm:prSet presAssocID="{C81C8132-1F04-40A1-BD3E-189543EEDD4F}" presName="node" presStyleLbl="node1" presStyleIdx="3" presStyleCnt="8">
        <dgm:presLayoutVars>
          <dgm:bulletEnabled val="1"/>
        </dgm:presLayoutVars>
      </dgm:prSet>
      <dgm:spPr/>
      <dgm:t>
        <a:bodyPr/>
        <a:lstStyle/>
        <a:p>
          <a:endParaRPr lang="en-IN"/>
        </a:p>
      </dgm:t>
    </dgm:pt>
    <dgm:pt modelId="{8D5790D0-AE3A-4117-8F68-D0D5F9BB8574}" type="pres">
      <dgm:prSet presAssocID="{205FDC69-EABD-4C76-ABE3-D35BC37B2E94}" presName="sibTrans" presStyleLbl="sibTrans2D1" presStyleIdx="3" presStyleCnt="7"/>
      <dgm:spPr/>
      <dgm:t>
        <a:bodyPr/>
        <a:lstStyle/>
        <a:p>
          <a:endParaRPr lang="en-IN"/>
        </a:p>
      </dgm:t>
    </dgm:pt>
    <dgm:pt modelId="{DC619F97-CD5C-4B21-AE1E-3030D2EB2CFB}" type="pres">
      <dgm:prSet presAssocID="{205FDC69-EABD-4C76-ABE3-D35BC37B2E94}" presName="connectorText" presStyleLbl="sibTrans2D1" presStyleIdx="3" presStyleCnt="7"/>
      <dgm:spPr/>
      <dgm:t>
        <a:bodyPr/>
        <a:lstStyle/>
        <a:p>
          <a:endParaRPr lang="en-IN"/>
        </a:p>
      </dgm:t>
    </dgm:pt>
    <dgm:pt modelId="{57C44449-3764-4199-9FB2-2D5758E54AB5}" type="pres">
      <dgm:prSet presAssocID="{91EA9E13-5180-4B01-AA20-2FAA1BED77F3}" presName="node" presStyleLbl="node1" presStyleIdx="4" presStyleCnt="8">
        <dgm:presLayoutVars>
          <dgm:bulletEnabled val="1"/>
        </dgm:presLayoutVars>
      </dgm:prSet>
      <dgm:spPr/>
      <dgm:t>
        <a:bodyPr/>
        <a:lstStyle/>
        <a:p>
          <a:endParaRPr lang="en-IN"/>
        </a:p>
      </dgm:t>
    </dgm:pt>
    <dgm:pt modelId="{9E5ED801-FF10-4AB4-B322-B32C8FF44E6D}" type="pres">
      <dgm:prSet presAssocID="{67A21178-4E4F-4EC1-B829-B3F3694208A0}" presName="sibTrans" presStyleLbl="sibTrans2D1" presStyleIdx="4" presStyleCnt="7"/>
      <dgm:spPr/>
      <dgm:t>
        <a:bodyPr/>
        <a:lstStyle/>
        <a:p>
          <a:endParaRPr lang="en-IN"/>
        </a:p>
      </dgm:t>
    </dgm:pt>
    <dgm:pt modelId="{8A8169F8-272C-4A03-A50A-48511CEC652B}" type="pres">
      <dgm:prSet presAssocID="{67A21178-4E4F-4EC1-B829-B3F3694208A0}" presName="connectorText" presStyleLbl="sibTrans2D1" presStyleIdx="4" presStyleCnt="7"/>
      <dgm:spPr/>
      <dgm:t>
        <a:bodyPr/>
        <a:lstStyle/>
        <a:p>
          <a:endParaRPr lang="en-IN"/>
        </a:p>
      </dgm:t>
    </dgm:pt>
    <dgm:pt modelId="{31166C70-02D3-4823-8DE0-362CF2FD6B82}" type="pres">
      <dgm:prSet presAssocID="{E589E9D6-16ED-4664-A931-807B6FB07F8C}" presName="node" presStyleLbl="node1" presStyleIdx="5" presStyleCnt="8">
        <dgm:presLayoutVars>
          <dgm:bulletEnabled val="1"/>
        </dgm:presLayoutVars>
      </dgm:prSet>
      <dgm:spPr/>
      <dgm:t>
        <a:bodyPr/>
        <a:lstStyle/>
        <a:p>
          <a:endParaRPr lang="en-IN"/>
        </a:p>
      </dgm:t>
    </dgm:pt>
    <dgm:pt modelId="{325E74F9-E2F4-4BDB-AE13-F32CD3C50F87}" type="pres">
      <dgm:prSet presAssocID="{75BA379D-A343-4045-A520-1622B3EB7BDF}" presName="sibTrans" presStyleLbl="sibTrans2D1" presStyleIdx="5" presStyleCnt="7"/>
      <dgm:spPr/>
      <dgm:t>
        <a:bodyPr/>
        <a:lstStyle/>
        <a:p>
          <a:endParaRPr lang="en-IN"/>
        </a:p>
      </dgm:t>
    </dgm:pt>
    <dgm:pt modelId="{DEF5814F-1B15-4B02-85CD-80E5B4B2234A}" type="pres">
      <dgm:prSet presAssocID="{75BA379D-A343-4045-A520-1622B3EB7BDF}" presName="connectorText" presStyleLbl="sibTrans2D1" presStyleIdx="5" presStyleCnt="7"/>
      <dgm:spPr/>
      <dgm:t>
        <a:bodyPr/>
        <a:lstStyle/>
        <a:p>
          <a:endParaRPr lang="en-IN"/>
        </a:p>
      </dgm:t>
    </dgm:pt>
    <dgm:pt modelId="{CA1A7BBC-E746-4AE2-84C7-74CC7B8CA753}" type="pres">
      <dgm:prSet presAssocID="{127351A6-4FBC-4984-ABA6-5E91F531C2B5}" presName="node" presStyleLbl="node1" presStyleIdx="6" presStyleCnt="8">
        <dgm:presLayoutVars>
          <dgm:bulletEnabled val="1"/>
        </dgm:presLayoutVars>
      </dgm:prSet>
      <dgm:spPr/>
      <dgm:t>
        <a:bodyPr/>
        <a:lstStyle/>
        <a:p>
          <a:endParaRPr lang="en-IN"/>
        </a:p>
      </dgm:t>
    </dgm:pt>
    <dgm:pt modelId="{2AB17EB4-78A0-4EEA-8E8B-5777315CC36F}" type="pres">
      <dgm:prSet presAssocID="{8E3D525D-73DC-4A2F-9D25-6507EBFE78B9}" presName="sibTrans" presStyleLbl="sibTrans2D1" presStyleIdx="6" presStyleCnt="7"/>
      <dgm:spPr/>
      <dgm:t>
        <a:bodyPr/>
        <a:lstStyle/>
        <a:p>
          <a:endParaRPr lang="en-IN"/>
        </a:p>
      </dgm:t>
    </dgm:pt>
    <dgm:pt modelId="{C0EF3ECD-369C-4081-BA63-F6B96856A9BE}" type="pres">
      <dgm:prSet presAssocID="{8E3D525D-73DC-4A2F-9D25-6507EBFE78B9}" presName="connectorText" presStyleLbl="sibTrans2D1" presStyleIdx="6" presStyleCnt="7"/>
      <dgm:spPr/>
      <dgm:t>
        <a:bodyPr/>
        <a:lstStyle/>
        <a:p>
          <a:endParaRPr lang="en-IN"/>
        </a:p>
      </dgm:t>
    </dgm:pt>
    <dgm:pt modelId="{501C6D26-EA7B-418B-9960-ED4C479C5587}" type="pres">
      <dgm:prSet presAssocID="{016267C4-17A2-4202-94C0-52A4F26FD51D}" presName="node" presStyleLbl="node1" presStyleIdx="7" presStyleCnt="8">
        <dgm:presLayoutVars>
          <dgm:bulletEnabled val="1"/>
        </dgm:presLayoutVars>
      </dgm:prSet>
      <dgm:spPr/>
      <dgm:t>
        <a:bodyPr/>
        <a:lstStyle/>
        <a:p>
          <a:endParaRPr lang="en-IN"/>
        </a:p>
      </dgm:t>
    </dgm:pt>
  </dgm:ptLst>
  <dgm:cxnLst>
    <dgm:cxn modelId="{C797CA35-C951-4977-A39D-EB792DAEC16B}" type="presOf" srcId="{C54D7CB4-CBD6-4F88-9737-D118EA59B1DB}" destId="{B778CE75-A53D-42E1-B68B-4B0226814495}" srcOrd="1" destOrd="0" presId="urn:microsoft.com/office/officeart/2005/8/layout/process5"/>
    <dgm:cxn modelId="{A92F2EFA-2D75-4756-B166-C4BAFA270DC2}" type="presOf" srcId="{A5DBE7C2-8C30-4C5C-B4FD-11F85D2F383D}" destId="{DBFF7EC8-679A-4F6B-99F2-06B4DB3B9CE2}" srcOrd="0" destOrd="0" presId="urn:microsoft.com/office/officeart/2005/8/layout/process5"/>
    <dgm:cxn modelId="{57A0F923-7678-4DB1-BD2D-A8EAC45DED60}" srcId="{54AA2DBF-AFB2-4C79-947E-3A1D1649C3F1}" destId="{C81C8132-1F04-40A1-BD3E-189543EEDD4F}" srcOrd="3" destOrd="0" parTransId="{BB60C645-578E-4E98-A52F-B8F209182F6B}" sibTransId="{205FDC69-EABD-4C76-ABE3-D35BC37B2E94}"/>
    <dgm:cxn modelId="{41C4BA60-55F9-48A9-86AB-F358929361ED}" type="presOf" srcId="{E589E9D6-16ED-4664-A931-807B6FB07F8C}" destId="{31166C70-02D3-4823-8DE0-362CF2FD6B82}" srcOrd="0" destOrd="0" presId="urn:microsoft.com/office/officeart/2005/8/layout/process5"/>
    <dgm:cxn modelId="{3239A943-F92C-47F6-AEED-6095224FD069}" type="presOf" srcId="{822BE788-EC09-4AA3-A3CA-3D452279E15C}" destId="{120EF858-2FEB-446A-B916-4FB5516CEB73}" srcOrd="1" destOrd="0" presId="urn:microsoft.com/office/officeart/2005/8/layout/process5"/>
    <dgm:cxn modelId="{C37F4A79-DD1A-40EE-8BEC-FE9C547BAF6C}" type="presOf" srcId="{205FDC69-EABD-4C76-ABE3-D35BC37B2E94}" destId="{DC619F97-CD5C-4B21-AE1E-3030D2EB2CFB}" srcOrd="1" destOrd="0" presId="urn:microsoft.com/office/officeart/2005/8/layout/process5"/>
    <dgm:cxn modelId="{FCA10005-F22C-4E07-BC5D-9F027BEB5BF1}" type="presOf" srcId="{91EA9E13-5180-4B01-AA20-2FAA1BED77F3}" destId="{57C44449-3764-4199-9FB2-2D5758E54AB5}" srcOrd="0" destOrd="0" presId="urn:microsoft.com/office/officeart/2005/8/layout/process5"/>
    <dgm:cxn modelId="{DB286AD2-F634-493B-9C70-7B757467641D}" type="presOf" srcId="{C54D7CB4-CBD6-4F88-9737-D118EA59B1DB}" destId="{B421CA3C-A031-4A50-83EB-FE3D1AFA914F}" srcOrd="0" destOrd="0" presId="urn:microsoft.com/office/officeart/2005/8/layout/process5"/>
    <dgm:cxn modelId="{5CEC32EC-B415-4970-8673-18E89650EFAD}" type="presOf" srcId="{75BA379D-A343-4045-A520-1622B3EB7BDF}" destId="{325E74F9-E2F4-4BDB-AE13-F32CD3C50F87}" srcOrd="0" destOrd="0" presId="urn:microsoft.com/office/officeart/2005/8/layout/process5"/>
    <dgm:cxn modelId="{EC797E3C-D87C-454B-A547-F4B0F33281F2}" type="presOf" srcId="{B2390A4A-9825-4055-A111-A4B081FD33D5}" destId="{196EAD99-597B-4850-81E9-A7B0FC064E34}" srcOrd="1" destOrd="0" presId="urn:microsoft.com/office/officeart/2005/8/layout/process5"/>
    <dgm:cxn modelId="{0FC53770-E3B7-4449-A2C5-0C10F557BAB2}" type="presOf" srcId="{55D36BE5-C244-44A1-A3CF-D75CE31A74D6}" destId="{566BF200-926F-4B0B-AF5C-0AB6BCA62472}" srcOrd="0" destOrd="0" presId="urn:microsoft.com/office/officeart/2005/8/layout/process5"/>
    <dgm:cxn modelId="{AD2D87DF-71E0-4BF7-86BC-2DF9ABEA5616}" srcId="{54AA2DBF-AFB2-4C79-947E-3A1D1649C3F1}" destId="{A5DBE7C2-8C30-4C5C-B4FD-11F85D2F383D}" srcOrd="0" destOrd="0" parTransId="{C9E8AA10-7617-4586-8759-23448D384B86}" sibTransId="{C54D7CB4-CBD6-4F88-9737-D118EA59B1DB}"/>
    <dgm:cxn modelId="{616625C5-49BB-47E7-9D95-C7B7757A0601}" type="presOf" srcId="{67A21178-4E4F-4EC1-B829-B3F3694208A0}" destId="{9E5ED801-FF10-4AB4-B322-B32C8FF44E6D}" srcOrd="0" destOrd="0" presId="urn:microsoft.com/office/officeart/2005/8/layout/process5"/>
    <dgm:cxn modelId="{2C20B430-0A1F-4033-B8E8-BF2640F1FD14}" type="presOf" srcId="{54AA2DBF-AFB2-4C79-947E-3A1D1649C3F1}" destId="{750AB432-2863-450A-B2BB-437BE525D63E}" srcOrd="0" destOrd="0" presId="urn:microsoft.com/office/officeart/2005/8/layout/process5"/>
    <dgm:cxn modelId="{52678A56-E8FD-4E3B-851D-02E99EB2ADF6}" type="presOf" srcId="{75BA379D-A343-4045-A520-1622B3EB7BDF}" destId="{DEF5814F-1B15-4B02-85CD-80E5B4B2234A}" srcOrd="1" destOrd="0" presId="urn:microsoft.com/office/officeart/2005/8/layout/process5"/>
    <dgm:cxn modelId="{3C66E80D-59F2-4504-9F19-BA282F45F03D}" type="presOf" srcId="{67A21178-4E4F-4EC1-B829-B3F3694208A0}" destId="{8A8169F8-272C-4A03-A50A-48511CEC652B}" srcOrd="1" destOrd="0" presId="urn:microsoft.com/office/officeart/2005/8/layout/process5"/>
    <dgm:cxn modelId="{6958FC19-6E4A-4763-A29B-9061F3A2370E}" type="presOf" srcId="{016267C4-17A2-4202-94C0-52A4F26FD51D}" destId="{501C6D26-EA7B-418B-9960-ED4C479C5587}" srcOrd="0" destOrd="0" presId="urn:microsoft.com/office/officeart/2005/8/layout/process5"/>
    <dgm:cxn modelId="{6CAE4684-D198-49B9-BDB4-07F09940FBC1}" type="presOf" srcId="{3E67C8A0-2AF3-49D4-8FA8-7C49B4DC9314}" destId="{107D36C6-696E-4772-9AD0-13B86B00DAB8}" srcOrd="0" destOrd="0" presId="urn:microsoft.com/office/officeart/2005/8/layout/process5"/>
    <dgm:cxn modelId="{A9E6FF07-0138-4BAF-9492-0E922CAC2D5C}" type="presOf" srcId="{8E3D525D-73DC-4A2F-9D25-6507EBFE78B9}" destId="{C0EF3ECD-369C-4081-BA63-F6B96856A9BE}" srcOrd="1" destOrd="0" presId="urn:microsoft.com/office/officeart/2005/8/layout/process5"/>
    <dgm:cxn modelId="{3E7CC88A-B7FF-43DD-96D5-1375BE498E5E}" type="presOf" srcId="{205FDC69-EABD-4C76-ABE3-D35BC37B2E94}" destId="{8D5790D0-AE3A-4117-8F68-D0D5F9BB8574}" srcOrd="0" destOrd="0" presId="urn:microsoft.com/office/officeart/2005/8/layout/process5"/>
    <dgm:cxn modelId="{16171517-AC01-47A0-849A-3B9AEFF2233B}" type="presOf" srcId="{C81C8132-1F04-40A1-BD3E-189543EEDD4F}" destId="{BBE699AA-D16F-4EF5-8B9E-2DB38072494F}" srcOrd="0" destOrd="0" presId="urn:microsoft.com/office/officeart/2005/8/layout/process5"/>
    <dgm:cxn modelId="{05379B43-E479-4501-8D3F-66129CBBB244}" type="presOf" srcId="{8E3D525D-73DC-4A2F-9D25-6507EBFE78B9}" destId="{2AB17EB4-78A0-4EEA-8E8B-5777315CC36F}" srcOrd="0" destOrd="0" presId="urn:microsoft.com/office/officeart/2005/8/layout/process5"/>
    <dgm:cxn modelId="{CAD0F727-1BCB-4D00-BA98-6F9B68542E27}" srcId="{54AA2DBF-AFB2-4C79-947E-3A1D1649C3F1}" destId="{91EA9E13-5180-4B01-AA20-2FAA1BED77F3}" srcOrd="4" destOrd="0" parTransId="{D725F3E8-B60B-48AB-A00F-7ACE3BEFAF83}" sibTransId="{67A21178-4E4F-4EC1-B829-B3F3694208A0}"/>
    <dgm:cxn modelId="{68988E65-44FD-4E2E-9B70-731DCE97B5B2}" type="presOf" srcId="{B2390A4A-9825-4055-A111-A4B081FD33D5}" destId="{9501C69C-63B4-4259-AF84-8B249B1D50F0}" srcOrd="0" destOrd="0" presId="urn:microsoft.com/office/officeart/2005/8/layout/process5"/>
    <dgm:cxn modelId="{C1639D35-ADC7-4857-9D82-43FACEAFC978}" type="presOf" srcId="{822BE788-EC09-4AA3-A3CA-3D452279E15C}" destId="{600862C0-28E5-4CAA-89D1-BEE5B6701A28}" srcOrd="0" destOrd="0" presId="urn:microsoft.com/office/officeart/2005/8/layout/process5"/>
    <dgm:cxn modelId="{8A612E44-D883-4AA4-AE4C-37A0A043311B}" srcId="{54AA2DBF-AFB2-4C79-947E-3A1D1649C3F1}" destId="{127351A6-4FBC-4984-ABA6-5E91F531C2B5}" srcOrd="6" destOrd="0" parTransId="{D73A2135-55E9-464C-96AC-6AEAC3066AD0}" sibTransId="{8E3D525D-73DC-4A2F-9D25-6507EBFE78B9}"/>
    <dgm:cxn modelId="{9E088D19-EF88-41F0-9CE7-B2BB740E6FF8}" srcId="{54AA2DBF-AFB2-4C79-947E-3A1D1649C3F1}" destId="{E589E9D6-16ED-4664-A931-807B6FB07F8C}" srcOrd="5" destOrd="0" parTransId="{03A9E283-B9CD-4711-9A0A-7841ADFA9506}" sibTransId="{75BA379D-A343-4045-A520-1622B3EB7BDF}"/>
    <dgm:cxn modelId="{D08A2389-D828-4DC3-A54E-0DE2748E3127}" type="presOf" srcId="{127351A6-4FBC-4984-ABA6-5E91F531C2B5}" destId="{CA1A7BBC-E746-4AE2-84C7-74CC7B8CA753}" srcOrd="0" destOrd="0" presId="urn:microsoft.com/office/officeart/2005/8/layout/process5"/>
    <dgm:cxn modelId="{18F2AD3A-CE68-411E-A510-27601FE2306D}" srcId="{54AA2DBF-AFB2-4C79-947E-3A1D1649C3F1}" destId="{55D36BE5-C244-44A1-A3CF-D75CE31A74D6}" srcOrd="2" destOrd="0" parTransId="{781BC0FF-FCC2-480C-B9D2-3B4528361CF4}" sibTransId="{822BE788-EC09-4AA3-A3CA-3D452279E15C}"/>
    <dgm:cxn modelId="{8E930BD8-0943-40BD-B8D6-4B3E42E1495F}" srcId="{54AA2DBF-AFB2-4C79-947E-3A1D1649C3F1}" destId="{016267C4-17A2-4202-94C0-52A4F26FD51D}" srcOrd="7" destOrd="0" parTransId="{AB233B6B-AC45-434A-A464-A631E3E94C8A}" sibTransId="{87709FB9-E6DB-48AD-86E7-F75AC4471300}"/>
    <dgm:cxn modelId="{53459706-E86A-427F-B11B-CB94DCE0A607}" srcId="{54AA2DBF-AFB2-4C79-947E-3A1D1649C3F1}" destId="{3E67C8A0-2AF3-49D4-8FA8-7C49B4DC9314}" srcOrd="1" destOrd="0" parTransId="{DD0142F2-77CF-4706-A7E0-822EA8828385}" sibTransId="{B2390A4A-9825-4055-A111-A4B081FD33D5}"/>
    <dgm:cxn modelId="{85C3412E-C24B-4201-A1FF-2B68D2148258}" type="presParOf" srcId="{750AB432-2863-450A-B2BB-437BE525D63E}" destId="{DBFF7EC8-679A-4F6B-99F2-06B4DB3B9CE2}" srcOrd="0" destOrd="0" presId="urn:microsoft.com/office/officeart/2005/8/layout/process5"/>
    <dgm:cxn modelId="{ECB50F88-F9D3-4E94-AC4B-A3D1F69B60B2}" type="presParOf" srcId="{750AB432-2863-450A-B2BB-437BE525D63E}" destId="{B421CA3C-A031-4A50-83EB-FE3D1AFA914F}" srcOrd="1" destOrd="0" presId="urn:microsoft.com/office/officeart/2005/8/layout/process5"/>
    <dgm:cxn modelId="{6F6CB581-EC89-4F03-BB51-E895D342DC2C}" type="presParOf" srcId="{B421CA3C-A031-4A50-83EB-FE3D1AFA914F}" destId="{B778CE75-A53D-42E1-B68B-4B0226814495}" srcOrd="0" destOrd="0" presId="urn:microsoft.com/office/officeart/2005/8/layout/process5"/>
    <dgm:cxn modelId="{59070EA4-B4F3-412E-BDCB-6E07DC22C31F}" type="presParOf" srcId="{750AB432-2863-450A-B2BB-437BE525D63E}" destId="{107D36C6-696E-4772-9AD0-13B86B00DAB8}" srcOrd="2" destOrd="0" presId="urn:microsoft.com/office/officeart/2005/8/layout/process5"/>
    <dgm:cxn modelId="{100ACF82-DEDA-4EA4-8BC3-C7D68F462B02}" type="presParOf" srcId="{750AB432-2863-450A-B2BB-437BE525D63E}" destId="{9501C69C-63B4-4259-AF84-8B249B1D50F0}" srcOrd="3" destOrd="0" presId="urn:microsoft.com/office/officeart/2005/8/layout/process5"/>
    <dgm:cxn modelId="{A487EDA2-5D42-4259-BC98-F55565B6DD00}" type="presParOf" srcId="{9501C69C-63B4-4259-AF84-8B249B1D50F0}" destId="{196EAD99-597B-4850-81E9-A7B0FC064E34}" srcOrd="0" destOrd="0" presId="urn:microsoft.com/office/officeart/2005/8/layout/process5"/>
    <dgm:cxn modelId="{66FB6990-BA3D-4A0E-A63C-FD8A64B71C46}" type="presParOf" srcId="{750AB432-2863-450A-B2BB-437BE525D63E}" destId="{566BF200-926F-4B0B-AF5C-0AB6BCA62472}" srcOrd="4" destOrd="0" presId="urn:microsoft.com/office/officeart/2005/8/layout/process5"/>
    <dgm:cxn modelId="{97803EC3-9E13-4725-BFA2-70F8AB9CD921}" type="presParOf" srcId="{750AB432-2863-450A-B2BB-437BE525D63E}" destId="{600862C0-28E5-4CAA-89D1-BEE5B6701A28}" srcOrd="5" destOrd="0" presId="urn:microsoft.com/office/officeart/2005/8/layout/process5"/>
    <dgm:cxn modelId="{E9A6A583-4A83-4548-AA2D-A99D59C0A60E}" type="presParOf" srcId="{600862C0-28E5-4CAA-89D1-BEE5B6701A28}" destId="{120EF858-2FEB-446A-B916-4FB5516CEB73}" srcOrd="0" destOrd="0" presId="urn:microsoft.com/office/officeart/2005/8/layout/process5"/>
    <dgm:cxn modelId="{F1B400AD-D253-4925-B69D-72FDA10B1139}" type="presParOf" srcId="{750AB432-2863-450A-B2BB-437BE525D63E}" destId="{BBE699AA-D16F-4EF5-8B9E-2DB38072494F}" srcOrd="6" destOrd="0" presId="urn:microsoft.com/office/officeart/2005/8/layout/process5"/>
    <dgm:cxn modelId="{DAF25A35-11F1-4107-AC02-9985C228A083}" type="presParOf" srcId="{750AB432-2863-450A-B2BB-437BE525D63E}" destId="{8D5790D0-AE3A-4117-8F68-D0D5F9BB8574}" srcOrd="7" destOrd="0" presId="urn:microsoft.com/office/officeart/2005/8/layout/process5"/>
    <dgm:cxn modelId="{3F40886F-B1FB-42F0-BD49-7810A0238539}" type="presParOf" srcId="{8D5790D0-AE3A-4117-8F68-D0D5F9BB8574}" destId="{DC619F97-CD5C-4B21-AE1E-3030D2EB2CFB}" srcOrd="0" destOrd="0" presId="urn:microsoft.com/office/officeart/2005/8/layout/process5"/>
    <dgm:cxn modelId="{AED4AEE1-3054-4B5B-BABB-3A67991C1B39}" type="presParOf" srcId="{750AB432-2863-450A-B2BB-437BE525D63E}" destId="{57C44449-3764-4199-9FB2-2D5758E54AB5}" srcOrd="8" destOrd="0" presId="urn:microsoft.com/office/officeart/2005/8/layout/process5"/>
    <dgm:cxn modelId="{A865082F-CB76-465E-80A7-0B7C5D9CA82F}" type="presParOf" srcId="{750AB432-2863-450A-B2BB-437BE525D63E}" destId="{9E5ED801-FF10-4AB4-B322-B32C8FF44E6D}" srcOrd="9" destOrd="0" presId="urn:microsoft.com/office/officeart/2005/8/layout/process5"/>
    <dgm:cxn modelId="{E075718C-CEF5-4FD2-9501-8A876F5B54C6}" type="presParOf" srcId="{9E5ED801-FF10-4AB4-B322-B32C8FF44E6D}" destId="{8A8169F8-272C-4A03-A50A-48511CEC652B}" srcOrd="0" destOrd="0" presId="urn:microsoft.com/office/officeart/2005/8/layout/process5"/>
    <dgm:cxn modelId="{B8C3DD13-0144-43A4-BC36-86F9EF05D544}" type="presParOf" srcId="{750AB432-2863-450A-B2BB-437BE525D63E}" destId="{31166C70-02D3-4823-8DE0-362CF2FD6B82}" srcOrd="10" destOrd="0" presId="urn:microsoft.com/office/officeart/2005/8/layout/process5"/>
    <dgm:cxn modelId="{CF3BAC9D-D004-452E-A61E-84701C642520}" type="presParOf" srcId="{750AB432-2863-450A-B2BB-437BE525D63E}" destId="{325E74F9-E2F4-4BDB-AE13-F32CD3C50F87}" srcOrd="11" destOrd="0" presId="urn:microsoft.com/office/officeart/2005/8/layout/process5"/>
    <dgm:cxn modelId="{5FB38F76-0D0E-4472-A8D8-C37EEC674E0F}" type="presParOf" srcId="{325E74F9-E2F4-4BDB-AE13-F32CD3C50F87}" destId="{DEF5814F-1B15-4B02-85CD-80E5B4B2234A}" srcOrd="0" destOrd="0" presId="urn:microsoft.com/office/officeart/2005/8/layout/process5"/>
    <dgm:cxn modelId="{3CDDC15F-CB4F-412D-BAA6-CB8F45FE9C4B}" type="presParOf" srcId="{750AB432-2863-450A-B2BB-437BE525D63E}" destId="{CA1A7BBC-E746-4AE2-84C7-74CC7B8CA753}" srcOrd="12" destOrd="0" presId="urn:microsoft.com/office/officeart/2005/8/layout/process5"/>
    <dgm:cxn modelId="{CAE68025-E0A4-4BC8-A67A-FF4F5C684405}" type="presParOf" srcId="{750AB432-2863-450A-B2BB-437BE525D63E}" destId="{2AB17EB4-78A0-4EEA-8E8B-5777315CC36F}" srcOrd="13" destOrd="0" presId="urn:microsoft.com/office/officeart/2005/8/layout/process5"/>
    <dgm:cxn modelId="{82F5395F-FD9C-45BA-BA00-E68F2E2BE432}" type="presParOf" srcId="{2AB17EB4-78A0-4EEA-8E8B-5777315CC36F}" destId="{C0EF3ECD-369C-4081-BA63-F6B96856A9BE}" srcOrd="0" destOrd="0" presId="urn:microsoft.com/office/officeart/2005/8/layout/process5"/>
    <dgm:cxn modelId="{955C6F1F-57AC-48D6-B594-E76ECD979134}" type="presParOf" srcId="{750AB432-2863-450A-B2BB-437BE525D63E}" destId="{501C6D26-EA7B-418B-9960-ED4C479C5587}"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E84F97-7936-4E29-BECC-6641D863F7D5}" type="doc">
      <dgm:prSet loTypeId="urn:microsoft.com/office/officeart/2008/layout/PictureStrips" loCatId="list" qsTypeId="urn:microsoft.com/office/officeart/2005/8/quickstyle/simple1" qsCatId="simple" csTypeId="urn:microsoft.com/office/officeart/2005/8/colors/accent6_1" csCatId="accent6" phldr="1"/>
      <dgm:spPr/>
      <dgm:t>
        <a:bodyPr/>
        <a:lstStyle/>
        <a:p>
          <a:endParaRPr lang="en-US"/>
        </a:p>
      </dgm:t>
    </dgm:pt>
    <dgm:pt modelId="{894EB10E-9BBE-452C-B753-A65AF298E593}">
      <dgm:prSet phldrT="[Text]" custT="1"/>
      <dgm:spPr/>
      <dgm:t>
        <a:bodyPr/>
        <a:lstStyle/>
        <a:p>
          <a:r>
            <a:rPr lang="en-US" sz="1600" b="1" dirty="0" smtClean="0"/>
            <a:t>Consulting</a:t>
          </a:r>
          <a:endParaRPr lang="en-US" sz="1600" b="1" dirty="0"/>
        </a:p>
      </dgm:t>
    </dgm:pt>
    <dgm:pt modelId="{B4C5F64B-DD40-49B0-A6CC-CFB9AE7153C7}" type="parTrans" cxnId="{3F76DC96-9B68-4E13-85C3-498015447A67}">
      <dgm:prSet/>
      <dgm:spPr/>
      <dgm:t>
        <a:bodyPr/>
        <a:lstStyle/>
        <a:p>
          <a:endParaRPr lang="en-US"/>
        </a:p>
      </dgm:t>
    </dgm:pt>
    <dgm:pt modelId="{04E7BC2A-689F-49BB-92E4-D89050CC6E14}" type="sibTrans" cxnId="{3F76DC96-9B68-4E13-85C3-498015447A67}">
      <dgm:prSet/>
      <dgm:spPr/>
      <dgm:t>
        <a:bodyPr/>
        <a:lstStyle/>
        <a:p>
          <a:endParaRPr lang="en-US"/>
        </a:p>
      </dgm:t>
    </dgm:pt>
    <dgm:pt modelId="{A4415059-E3D5-4950-BF7B-6F8DCD6DA4BD}">
      <dgm:prSet phldrT="[Text]" custT="1"/>
      <dgm:spPr/>
      <dgm:t>
        <a:bodyPr/>
        <a:lstStyle/>
        <a:p>
          <a:r>
            <a:rPr lang="en-US" sz="1600" b="1" dirty="0" smtClean="0"/>
            <a:t>Designing</a:t>
          </a:r>
          <a:endParaRPr lang="en-US" sz="1600" b="1" dirty="0"/>
        </a:p>
      </dgm:t>
    </dgm:pt>
    <dgm:pt modelId="{72D77F37-BC08-40D8-8F13-F69FBD383B1C}" type="parTrans" cxnId="{74157B18-8377-4777-84CF-EDD8E54C0E44}">
      <dgm:prSet/>
      <dgm:spPr/>
      <dgm:t>
        <a:bodyPr/>
        <a:lstStyle/>
        <a:p>
          <a:endParaRPr lang="en-US"/>
        </a:p>
      </dgm:t>
    </dgm:pt>
    <dgm:pt modelId="{82B1C303-0C47-426B-B364-497BB7E22A39}" type="sibTrans" cxnId="{74157B18-8377-4777-84CF-EDD8E54C0E44}">
      <dgm:prSet/>
      <dgm:spPr/>
      <dgm:t>
        <a:bodyPr/>
        <a:lstStyle/>
        <a:p>
          <a:endParaRPr lang="en-US"/>
        </a:p>
      </dgm:t>
    </dgm:pt>
    <dgm:pt modelId="{F72286A5-128D-4840-BAF8-9A5C37380C6B}">
      <dgm:prSet phldrT="[Text]" custT="1"/>
      <dgm:spPr/>
      <dgm:t>
        <a:bodyPr/>
        <a:lstStyle/>
        <a:p>
          <a:r>
            <a:rPr lang="en-US" sz="1600" b="1" dirty="0" smtClean="0"/>
            <a:t>Implementation</a:t>
          </a:r>
          <a:endParaRPr lang="en-US" sz="1600" b="1" dirty="0"/>
        </a:p>
      </dgm:t>
    </dgm:pt>
    <dgm:pt modelId="{9CFEB585-65E1-4C5F-93F3-700E62CBDADD}" type="parTrans" cxnId="{A670D7DA-20B8-4071-B20F-BB82F2F7D1C8}">
      <dgm:prSet/>
      <dgm:spPr/>
      <dgm:t>
        <a:bodyPr/>
        <a:lstStyle/>
        <a:p>
          <a:endParaRPr lang="en-US"/>
        </a:p>
      </dgm:t>
    </dgm:pt>
    <dgm:pt modelId="{D8F23D26-269F-45D5-9203-9D11668AA67D}" type="sibTrans" cxnId="{A670D7DA-20B8-4071-B20F-BB82F2F7D1C8}">
      <dgm:prSet/>
      <dgm:spPr/>
      <dgm:t>
        <a:bodyPr/>
        <a:lstStyle/>
        <a:p>
          <a:endParaRPr lang="en-US"/>
        </a:p>
      </dgm:t>
    </dgm:pt>
    <dgm:pt modelId="{A58CE0F2-D4D7-484E-85AC-2269B796B05B}">
      <dgm:prSet phldrT="[Text]" custT="1"/>
      <dgm:spPr/>
      <dgm:t>
        <a:bodyPr/>
        <a:lstStyle/>
        <a:p>
          <a:r>
            <a:rPr lang="en-US" sz="1600" b="1" dirty="0" smtClean="0"/>
            <a:t>Development</a:t>
          </a:r>
          <a:endParaRPr lang="en-US" sz="1600" b="1" dirty="0"/>
        </a:p>
      </dgm:t>
    </dgm:pt>
    <dgm:pt modelId="{CEC46F2D-5E57-4FB6-9722-DB232374F757}" type="parTrans" cxnId="{6D21A299-1801-412F-BE53-F19F4972583F}">
      <dgm:prSet/>
      <dgm:spPr/>
      <dgm:t>
        <a:bodyPr/>
        <a:lstStyle/>
        <a:p>
          <a:endParaRPr lang="en-US"/>
        </a:p>
      </dgm:t>
    </dgm:pt>
    <dgm:pt modelId="{4FAF0E01-97DA-4A51-B0AB-E59E94A86C40}" type="sibTrans" cxnId="{6D21A299-1801-412F-BE53-F19F4972583F}">
      <dgm:prSet/>
      <dgm:spPr/>
      <dgm:t>
        <a:bodyPr/>
        <a:lstStyle/>
        <a:p>
          <a:endParaRPr lang="en-US"/>
        </a:p>
      </dgm:t>
    </dgm:pt>
    <dgm:pt modelId="{DEAA7A1E-A768-4790-9F3A-1A05C1578DFF}">
      <dgm:prSet phldrT="[Text]" custT="1"/>
      <dgm:spPr/>
      <dgm:t>
        <a:bodyPr/>
        <a:lstStyle/>
        <a:p>
          <a:r>
            <a:rPr lang="en-US" sz="1600" b="1" dirty="0" smtClean="0"/>
            <a:t>Global</a:t>
          </a:r>
          <a:r>
            <a:rPr lang="en-US" sz="1300" dirty="0" smtClean="0"/>
            <a:t> </a:t>
          </a:r>
          <a:r>
            <a:rPr lang="en-US" sz="1600" b="1" dirty="0" smtClean="0"/>
            <a:t>Rollouts</a:t>
          </a:r>
          <a:endParaRPr lang="en-US" sz="1600" b="1" dirty="0"/>
        </a:p>
      </dgm:t>
    </dgm:pt>
    <dgm:pt modelId="{2F8EAA43-C495-449C-A727-387A3E471D5F}" type="parTrans" cxnId="{851B6B69-AB32-42F6-A091-B2FF22162D53}">
      <dgm:prSet/>
      <dgm:spPr/>
      <dgm:t>
        <a:bodyPr/>
        <a:lstStyle/>
        <a:p>
          <a:endParaRPr lang="en-US"/>
        </a:p>
      </dgm:t>
    </dgm:pt>
    <dgm:pt modelId="{0497AE4F-D045-475F-A43D-230E353F2F0A}" type="sibTrans" cxnId="{851B6B69-AB32-42F6-A091-B2FF22162D53}">
      <dgm:prSet/>
      <dgm:spPr/>
      <dgm:t>
        <a:bodyPr/>
        <a:lstStyle/>
        <a:p>
          <a:endParaRPr lang="en-US"/>
        </a:p>
      </dgm:t>
    </dgm:pt>
    <dgm:pt modelId="{D8EFB710-BDFC-47B9-AD9C-39C9736DFC6F}">
      <dgm:prSet phldrT="[Text]" custT="1"/>
      <dgm:spPr/>
      <dgm:t>
        <a:bodyPr/>
        <a:lstStyle/>
        <a:p>
          <a:r>
            <a:rPr lang="en-US" sz="1600" b="1" dirty="0" smtClean="0"/>
            <a:t>Remote and Onsite Technical Support</a:t>
          </a:r>
          <a:endParaRPr lang="en-US" sz="1600" b="1" dirty="0"/>
        </a:p>
      </dgm:t>
    </dgm:pt>
    <dgm:pt modelId="{072E664A-2DB4-48EE-A46C-21F662D15C55}" type="sibTrans" cxnId="{959669DF-24AC-42EA-AC3A-CCFCD1177BF6}">
      <dgm:prSet/>
      <dgm:spPr/>
      <dgm:t>
        <a:bodyPr/>
        <a:lstStyle/>
        <a:p>
          <a:endParaRPr lang="en-US"/>
        </a:p>
      </dgm:t>
    </dgm:pt>
    <dgm:pt modelId="{23A6B0B5-B600-4255-83F3-71E2C32DF255}" type="parTrans" cxnId="{959669DF-24AC-42EA-AC3A-CCFCD1177BF6}">
      <dgm:prSet/>
      <dgm:spPr/>
      <dgm:t>
        <a:bodyPr/>
        <a:lstStyle/>
        <a:p>
          <a:endParaRPr lang="en-US"/>
        </a:p>
      </dgm:t>
    </dgm:pt>
    <dgm:pt modelId="{E228966A-D95D-4EB5-A70A-9FB49DF679DF}" type="pres">
      <dgm:prSet presAssocID="{8FE84F97-7936-4E29-BECC-6641D863F7D5}" presName="Name0" presStyleCnt="0">
        <dgm:presLayoutVars>
          <dgm:dir/>
          <dgm:resizeHandles val="exact"/>
        </dgm:presLayoutVars>
      </dgm:prSet>
      <dgm:spPr/>
      <dgm:t>
        <a:bodyPr/>
        <a:lstStyle/>
        <a:p>
          <a:endParaRPr lang="en-US"/>
        </a:p>
      </dgm:t>
    </dgm:pt>
    <dgm:pt modelId="{BA14B073-A7C8-4F58-AEEF-AF9F623415A5}" type="pres">
      <dgm:prSet presAssocID="{894EB10E-9BBE-452C-B753-A65AF298E593}" presName="composite" presStyleCnt="0"/>
      <dgm:spPr/>
    </dgm:pt>
    <dgm:pt modelId="{CD628D00-8E5D-4AA7-9584-F3539338A321}" type="pres">
      <dgm:prSet presAssocID="{894EB10E-9BBE-452C-B753-A65AF298E593}" presName="rect1" presStyleLbl="trAlignAcc1" presStyleIdx="0" presStyleCnt="6" custScaleX="134617">
        <dgm:presLayoutVars>
          <dgm:bulletEnabled val="1"/>
        </dgm:presLayoutVars>
      </dgm:prSet>
      <dgm:spPr/>
      <dgm:t>
        <a:bodyPr/>
        <a:lstStyle/>
        <a:p>
          <a:endParaRPr lang="en-US"/>
        </a:p>
      </dgm:t>
    </dgm:pt>
    <dgm:pt modelId="{63313BE4-9400-4100-970E-AABC86430A75}" type="pres">
      <dgm:prSet presAssocID="{894EB10E-9BBE-452C-B753-A65AF298E593}" presName="rect2" presStyleLbl="fgImgPlace1" presStyleIdx="0" presStyleCnt="6" custScaleX="103827" custScaleY="104750" custLinFactX="-6346" custLinFactNeighborX="-100000" custLinFactNeighborY="-1099"/>
      <dgm:spPr>
        <a:solidFill>
          <a:srgbClr val="93C734"/>
        </a:solidFill>
      </dgm:spPr>
    </dgm:pt>
    <dgm:pt modelId="{EB1CE264-C6CF-4A45-95F2-A5A4E3F12DB6}" type="pres">
      <dgm:prSet presAssocID="{04E7BC2A-689F-49BB-92E4-D89050CC6E14}" presName="sibTrans" presStyleCnt="0"/>
      <dgm:spPr/>
    </dgm:pt>
    <dgm:pt modelId="{069E7057-435D-4C8F-8F83-FAC06C969442}" type="pres">
      <dgm:prSet presAssocID="{A4415059-E3D5-4950-BF7B-6F8DCD6DA4BD}" presName="composite" presStyleCnt="0"/>
      <dgm:spPr/>
    </dgm:pt>
    <dgm:pt modelId="{A8B0DA35-B758-4529-85AA-F3360958C7C5}" type="pres">
      <dgm:prSet presAssocID="{A4415059-E3D5-4950-BF7B-6F8DCD6DA4BD}" presName="rect1" presStyleLbl="trAlignAcc1" presStyleIdx="1" presStyleCnt="6" custScaleX="134617">
        <dgm:presLayoutVars>
          <dgm:bulletEnabled val="1"/>
        </dgm:presLayoutVars>
      </dgm:prSet>
      <dgm:spPr/>
      <dgm:t>
        <a:bodyPr/>
        <a:lstStyle/>
        <a:p>
          <a:endParaRPr lang="en-US"/>
        </a:p>
      </dgm:t>
    </dgm:pt>
    <dgm:pt modelId="{EA4BF6F9-C16C-4325-850A-15EB4A15ACA6}" type="pres">
      <dgm:prSet presAssocID="{A4415059-E3D5-4950-BF7B-6F8DCD6DA4BD}" presName="rect2" presStyleLbl="fgImgPlace1" presStyleIdx="1" presStyleCnt="6" custLinFactX="-4736" custLinFactNeighborX="-100000"/>
      <dgm:spPr>
        <a:solidFill>
          <a:srgbClr val="93C734"/>
        </a:solidFill>
      </dgm:spPr>
    </dgm:pt>
    <dgm:pt modelId="{CD6F9A01-A0FB-4A6E-BAC6-3E84E135D0AF}" type="pres">
      <dgm:prSet presAssocID="{82B1C303-0C47-426B-B364-497BB7E22A39}" presName="sibTrans" presStyleCnt="0"/>
      <dgm:spPr/>
    </dgm:pt>
    <dgm:pt modelId="{E93E9BB6-3625-42D1-A111-71EF4CBA486F}" type="pres">
      <dgm:prSet presAssocID="{F72286A5-128D-4840-BAF8-9A5C37380C6B}" presName="composite" presStyleCnt="0"/>
      <dgm:spPr/>
    </dgm:pt>
    <dgm:pt modelId="{7591F30B-1BA6-4CA8-B947-13951A5BEEE4}" type="pres">
      <dgm:prSet presAssocID="{F72286A5-128D-4840-BAF8-9A5C37380C6B}" presName="rect1" presStyleLbl="trAlignAcc1" presStyleIdx="2" presStyleCnt="6" custScaleX="134617">
        <dgm:presLayoutVars>
          <dgm:bulletEnabled val="1"/>
        </dgm:presLayoutVars>
      </dgm:prSet>
      <dgm:spPr/>
      <dgm:t>
        <a:bodyPr/>
        <a:lstStyle/>
        <a:p>
          <a:endParaRPr lang="en-US"/>
        </a:p>
      </dgm:t>
    </dgm:pt>
    <dgm:pt modelId="{FE896C4A-925A-4756-848E-F6848042EDC5}" type="pres">
      <dgm:prSet presAssocID="{F72286A5-128D-4840-BAF8-9A5C37380C6B}" presName="rect2" presStyleLbl="fgImgPlace1" presStyleIdx="2" presStyleCnt="6" custLinFactX="-4736" custLinFactNeighborX="-100000" custLinFactNeighborY="1153"/>
      <dgm:spPr>
        <a:solidFill>
          <a:srgbClr val="93C734"/>
        </a:solidFill>
      </dgm:spPr>
    </dgm:pt>
    <dgm:pt modelId="{5EE3562B-5FF0-4A74-8257-059CC3D1020A}" type="pres">
      <dgm:prSet presAssocID="{D8F23D26-269F-45D5-9203-9D11668AA67D}" presName="sibTrans" presStyleCnt="0"/>
      <dgm:spPr/>
    </dgm:pt>
    <dgm:pt modelId="{FA5821A4-8F51-4E6D-ACE3-7D048C39C520}" type="pres">
      <dgm:prSet presAssocID="{DEAA7A1E-A768-4790-9F3A-1A05C1578DFF}" presName="composite" presStyleCnt="0"/>
      <dgm:spPr/>
    </dgm:pt>
    <dgm:pt modelId="{3745FEC9-B461-4703-B6EE-E18B10F30AFA}" type="pres">
      <dgm:prSet presAssocID="{DEAA7A1E-A768-4790-9F3A-1A05C1578DFF}" presName="rect1" presStyleLbl="trAlignAcc1" presStyleIdx="3" presStyleCnt="6" custScaleX="134617">
        <dgm:presLayoutVars>
          <dgm:bulletEnabled val="1"/>
        </dgm:presLayoutVars>
      </dgm:prSet>
      <dgm:spPr/>
      <dgm:t>
        <a:bodyPr/>
        <a:lstStyle/>
        <a:p>
          <a:endParaRPr lang="en-US"/>
        </a:p>
      </dgm:t>
    </dgm:pt>
    <dgm:pt modelId="{8EF69D81-CDA7-477A-B761-5BDACB215724}" type="pres">
      <dgm:prSet presAssocID="{DEAA7A1E-A768-4790-9F3A-1A05C1578DFF}" presName="rect2" presStyleLbl="fgImgPlace1" presStyleIdx="3" presStyleCnt="6" custLinFactX="-4736" custLinFactNeighborX="-100000" custLinFactNeighborY="1153"/>
      <dgm:spPr>
        <a:solidFill>
          <a:srgbClr val="93C734"/>
        </a:solidFill>
      </dgm:spPr>
    </dgm:pt>
    <dgm:pt modelId="{9913B481-5378-4D55-93BD-F51DE0A99A21}" type="pres">
      <dgm:prSet presAssocID="{0497AE4F-D045-475F-A43D-230E353F2F0A}" presName="sibTrans" presStyleCnt="0"/>
      <dgm:spPr/>
    </dgm:pt>
    <dgm:pt modelId="{6DB8C626-65F7-49A3-AEDA-E71F37ED004C}" type="pres">
      <dgm:prSet presAssocID="{D8EFB710-BDFC-47B9-AD9C-39C9736DFC6F}" presName="composite" presStyleCnt="0"/>
      <dgm:spPr/>
    </dgm:pt>
    <dgm:pt modelId="{D7D8D14F-E619-4CC7-88A8-A2AD4D50F001}" type="pres">
      <dgm:prSet presAssocID="{D8EFB710-BDFC-47B9-AD9C-39C9736DFC6F}" presName="rect1" presStyleLbl="trAlignAcc1" presStyleIdx="4" presStyleCnt="6" custScaleX="134617">
        <dgm:presLayoutVars>
          <dgm:bulletEnabled val="1"/>
        </dgm:presLayoutVars>
      </dgm:prSet>
      <dgm:spPr/>
      <dgm:t>
        <a:bodyPr/>
        <a:lstStyle/>
        <a:p>
          <a:endParaRPr lang="en-US"/>
        </a:p>
      </dgm:t>
    </dgm:pt>
    <dgm:pt modelId="{7BA5B10B-C285-4A14-8F97-0336132C64F8}" type="pres">
      <dgm:prSet presAssocID="{D8EFB710-BDFC-47B9-AD9C-39C9736DFC6F}" presName="rect2" presStyleLbl="fgImgPlace1" presStyleIdx="4" presStyleCnt="6" custLinFactX="-4736" custLinFactNeighborX="-100000" custLinFactNeighborY="1153"/>
      <dgm:spPr>
        <a:solidFill>
          <a:srgbClr val="93C734"/>
        </a:solidFill>
      </dgm:spPr>
    </dgm:pt>
    <dgm:pt modelId="{C52C760D-B629-4BBA-9874-D94A5DAF08FD}" type="pres">
      <dgm:prSet presAssocID="{072E664A-2DB4-48EE-A46C-21F662D15C55}" presName="sibTrans" presStyleCnt="0"/>
      <dgm:spPr/>
    </dgm:pt>
    <dgm:pt modelId="{89FD6E82-AE32-4697-92AB-8B7AC58F51FD}" type="pres">
      <dgm:prSet presAssocID="{A58CE0F2-D4D7-484E-85AC-2269B796B05B}" presName="composite" presStyleCnt="0"/>
      <dgm:spPr/>
    </dgm:pt>
    <dgm:pt modelId="{38BE4849-AA6C-49EC-9F8B-E630472D16C0}" type="pres">
      <dgm:prSet presAssocID="{A58CE0F2-D4D7-484E-85AC-2269B796B05B}" presName="rect1" presStyleLbl="trAlignAcc1" presStyleIdx="5" presStyleCnt="6" custScaleX="134617">
        <dgm:presLayoutVars>
          <dgm:bulletEnabled val="1"/>
        </dgm:presLayoutVars>
      </dgm:prSet>
      <dgm:spPr/>
      <dgm:t>
        <a:bodyPr/>
        <a:lstStyle/>
        <a:p>
          <a:endParaRPr lang="en-US"/>
        </a:p>
      </dgm:t>
    </dgm:pt>
    <dgm:pt modelId="{EE8711C9-53E4-461D-A92D-2852AF6E9351}" type="pres">
      <dgm:prSet presAssocID="{A58CE0F2-D4D7-484E-85AC-2269B796B05B}" presName="rect2" presStyleLbl="fgImgPlace1" presStyleIdx="5" presStyleCnt="6" custLinFactX="-4736" custLinFactNeighborX="-100000" custLinFactNeighborY="1153"/>
      <dgm:spPr>
        <a:solidFill>
          <a:srgbClr val="93C734"/>
        </a:solidFill>
      </dgm:spPr>
    </dgm:pt>
  </dgm:ptLst>
  <dgm:cxnLst>
    <dgm:cxn modelId="{53350E0C-C18D-4883-A879-DD45FB1C2E8F}" type="presOf" srcId="{F72286A5-128D-4840-BAF8-9A5C37380C6B}" destId="{7591F30B-1BA6-4CA8-B947-13951A5BEEE4}" srcOrd="0" destOrd="0" presId="urn:microsoft.com/office/officeart/2008/layout/PictureStrips"/>
    <dgm:cxn modelId="{74157B18-8377-4777-84CF-EDD8E54C0E44}" srcId="{8FE84F97-7936-4E29-BECC-6641D863F7D5}" destId="{A4415059-E3D5-4950-BF7B-6F8DCD6DA4BD}" srcOrd="1" destOrd="0" parTransId="{72D77F37-BC08-40D8-8F13-F69FBD383B1C}" sibTransId="{82B1C303-0C47-426B-B364-497BB7E22A39}"/>
    <dgm:cxn modelId="{851B6B69-AB32-42F6-A091-B2FF22162D53}" srcId="{8FE84F97-7936-4E29-BECC-6641D863F7D5}" destId="{DEAA7A1E-A768-4790-9F3A-1A05C1578DFF}" srcOrd="3" destOrd="0" parTransId="{2F8EAA43-C495-449C-A727-387A3E471D5F}" sibTransId="{0497AE4F-D045-475F-A43D-230E353F2F0A}"/>
    <dgm:cxn modelId="{851CB4CD-9041-4940-8286-5209813E1911}" type="presOf" srcId="{894EB10E-9BBE-452C-B753-A65AF298E593}" destId="{CD628D00-8E5D-4AA7-9584-F3539338A321}" srcOrd="0" destOrd="0" presId="urn:microsoft.com/office/officeart/2008/layout/PictureStrips"/>
    <dgm:cxn modelId="{E6FC2C49-3548-4D21-8618-817C1311FD4A}" type="presOf" srcId="{D8EFB710-BDFC-47B9-AD9C-39C9736DFC6F}" destId="{D7D8D14F-E619-4CC7-88A8-A2AD4D50F001}" srcOrd="0" destOrd="0" presId="urn:microsoft.com/office/officeart/2008/layout/PictureStrips"/>
    <dgm:cxn modelId="{C173B885-E84C-4048-A880-AE2A9DA6E9C1}" type="presOf" srcId="{8FE84F97-7936-4E29-BECC-6641D863F7D5}" destId="{E228966A-D95D-4EB5-A70A-9FB49DF679DF}" srcOrd="0" destOrd="0" presId="urn:microsoft.com/office/officeart/2008/layout/PictureStrips"/>
    <dgm:cxn modelId="{3F76DC96-9B68-4E13-85C3-498015447A67}" srcId="{8FE84F97-7936-4E29-BECC-6641D863F7D5}" destId="{894EB10E-9BBE-452C-B753-A65AF298E593}" srcOrd="0" destOrd="0" parTransId="{B4C5F64B-DD40-49B0-A6CC-CFB9AE7153C7}" sibTransId="{04E7BC2A-689F-49BB-92E4-D89050CC6E14}"/>
    <dgm:cxn modelId="{959669DF-24AC-42EA-AC3A-CCFCD1177BF6}" srcId="{8FE84F97-7936-4E29-BECC-6641D863F7D5}" destId="{D8EFB710-BDFC-47B9-AD9C-39C9736DFC6F}" srcOrd="4" destOrd="0" parTransId="{23A6B0B5-B600-4255-83F3-71E2C32DF255}" sibTransId="{072E664A-2DB4-48EE-A46C-21F662D15C55}"/>
    <dgm:cxn modelId="{97EF33FA-0D58-4A31-AD34-66E449545BB3}" type="presOf" srcId="{A4415059-E3D5-4950-BF7B-6F8DCD6DA4BD}" destId="{A8B0DA35-B758-4529-85AA-F3360958C7C5}" srcOrd="0" destOrd="0" presId="urn:microsoft.com/office/officeart/2008/layout/PictureStrips"/>
    <dgm:cxn modelId="{A670D7DA-20B8-4071-B20F-BB82F2F7D1C8}" srcId="{8FE84F97-7936-4E29-BECC-6641D863F7D5}" destId="{F72286A5-128D-4840-BAF8-9A5C37380C6B}" srcOrd="2" destOrd="0" parTransId="{9CFEB585-65E1-4C5F-93F3-700E62CBDADD}" sibTransId="{D8F23D26-269F-45D5-9203-9D11668AA67D}"/>
    <dgm:cxn modelId="{6D21A299-1801-412F-BE53-F19F4972583F}" srcId="{8FE84F97-7936-4E29-BECC-6641D863F7D5}" destId="{A58CE0F2-D4D7-484E-85AC-2269B796B05B}" srcOrd="5" destOrd="0" parTransId="{CEC46F2D-5E57-4FB6-9722-DB232374F757}" sibTransId="{4FAF0E01-97DA-4A51-B0AB-E59E94A86C40}"/>
    <dgm:cxn modelId="{563778E4-5C2A-4EC7-AFBD-F23E52F72232}" type="presOf" srcId="{A58CE0F2-D4D7-484E-85AC-2269B796B05B}" destId="{38BE4849-AA6C-49EC-9F8B-E630472D16C0}" srcOrd="0" destOrd="0" presId="urn:microsoft.com/office/officeart/2008/layout/PictureStrips"/>
    <dgm:cxn modelId="{223AF205-16F5-4973-9966-E916B1477CC6}" type="presOf" srcId="{DEAA7A1E-A768-4790-9F3A-1A05C1578DFF}" destId="{3745FEC9-B461-4703-B6EE-E18B10F30AFA}" srcOrd="0" destOrd="0" presId="urn:microsoft.com/office/officeart/2008/layout/PictureStrips"/>
    <dgm:cxn modelId="{F7D26C13-5883-463D-A060-7530C243509A}" type="presParOf" srcId="{E228966A-D95D-4EB5-A70A-9FB49DF679DF}" destId="{BA14B073-A7C8-4F58-AEEF-AF9F623415A5}" srcOrd="0" destOrd="0" presId="urn:microsoft.com/office/officeart/2008/layout/PictureStrips"/>
    <dgm:cxn modelId="{B1627CBE-C35F-4F5F-A24F-C48C89BE0DC6}" type="presParOf" srcId="{BA14B073-A7C8-4F58-AEEF-AF9F623415A5}" destId="{CD628D00-8E5D-4AA7-9584-F3539338A321}" srcOrd="0" destOrd="0" presId="urn:microsoft.com/office/officeart/2008/layout/PictureStrips"/>
    <dgm:cxn modelId="{163EBCDF-0505-45BE-8224-91F9D6E9ABA7}" type="presParOf" srcId="{BA14B073-A7C8-4F58-AEEF-AF9F623415A5}" destId="{63313BE4-9400-4100-970E-AABC86430A75}" srcOrd="1" destOrd="0" presId="urn:microsoft.com/office/officeart/2008/layout/PictureStrips"/>
    <dgm:cxn modelId="{8DAF26E1-401D-4E0A-AF48-0CA3AA0D03C6}" type="presParOf" srcId="{E228966A-D95D-4EB5-A70A-9FB49DF679DF}" destId="{EB1CE264-C6CF-4A45-95F2-A5A4E3F12DB6}" srcOrd="1" destOrd="0" presId="urn:microsoft.com/office/officeart/2008/layout/PictureStrips"/>
    <dgm:cxn modelId="{312FA08C-1122-4085-A681-5126B338315A}" type="presParOf" srcId="{E228966A-D95D-4EB5-A70A-9FB49DF679DF}" destId="{069E7057-435D-4C8F-8F83-FAC06C969442}" srcOrd="2" destOrd="0" presId="urn:microsoft.com/office/officeart/2008/layout/PictureStrips"/>
    <dgm:cxn modelId="{17D3221A-3467-4165-A1BF-C5CEAF0A6AD3}" type="presParOf" srcId="{069E7057-435D-4C8F-8F83-FAC06C969442}" destId="{A8B0DA35-B758-4529-85AA-F3360958C7C5}" srcOrd="0" destOrd="0" presId="urn:microsoft.com/office/officeart/2008/layout/PictureStrips"/>
    <dgm:cxn modelId="{464D0FC7-08BA-4313-BB65-DFBCA4EDCD03}" type="presParOf" srcId="{069E7057-435D-4C8F-8F83-FAC06C969442}" destId="{EA4BF6F9-C16C-4325-850A-15EB4A15ACA6}" srcOrd="1" destOrd="0" presId="urn:microsoft.com/office/officeart/2008/layout/PictureStrips"/>
    <dgm:cxn modelId="{F5DC1538-D734-4D45-A625-FC9EAB342253}" type="presParOf" srcId="{E228966A-D95D-4EB5-A70A-9FB49DF679DF}" destId="{CD6F9A01-A0FB-4A6E-BAC6-3E84E135D0AF}" srcOrd="3" destOrd="0" presId="urn:microsoft.com/office/officeart/2008/layout/PictureStrips"/>
    <dgm:cxn modelId="{29DA23CD-118D-418D-A4A2-70D294A3952E}" type="presParOf" srcId="{E228966A-D95D-4EB5-A70A-9FB49DF679DF}" destId="{E93E9BB6-3625-42D1-A111-71EF4CBA486F}" srcOrd="4" destOrd="0" presId="urn:microsoft.com/office/officeart/2008/layout/PictureStrips"/>
    <dgm:cxn modelId="{0F80D270-DD33-43CD-90F2-0D2297DC4B40}" type="presParOf" srcId="{E93E9BB6-3625-42D1-A111-71EF4CBA486F}" destId="{7591F30B-1BA6-4CA8-B947-13951A5BEEE4}" srcOrd="0" destOrd="0" presId="urn:microsoft.com/office/officeart/2008/layout/PictureStrips"/>
    <dgm:cxn modelId="{C5818382-E41C-4029-B18A-C19F218F02BD}" type="presParOf" srcId="{E93E9BB6-3625-42D1-A111-71EF4CBA486F}" destId="{FE896C4A-925A-4756-848E-F6848042EDC5}" srcOrd="1" destOrd="0" presId="urn:microsoft.com/office/officeart/2008/layout/PictureStrips"/>
    <dgm:cxn modelId="{66ECAA53-ACC0-486A-AD2F-CD805447EB00}" type="presParOf" srcId="{E228966A-D95D-4EB5-A70A-9FB49DF679DF}" destId="{5EE3562B-5FF0-4A74-8257-059CC3D1020A}" srcOrd="5" destOrd="0" presId="urn:microsoft.com/office/officeart/2008/layout/PictureStrips"/>
    <dgm:cxn modelId="{32B076CF-31C5-4DB8-B574-35493F42CA23}" type="presParOf" srcId="{E228966A-D95D-4EB5-A70A-9FB49DF679DF}" destId="{FA5821A4-8F51-4E6D-ACE3-7D048C39C520}" srcOrd="6" destOrd="0" presId="urn:microsoft.com/office/officeart/2008/layout/PictureStrips"/>
    <dgm:cxn modelId="{ECC9C07E-5DF1-4D20-96B9-CB9B1B605688}" type="presParOf" srcId="{FA5821A4-8F51-4E6D-ACE3-7D048C39C520}" destId="{3745FEC9-B461-4703-B6EE-E18B10F30AFA}" srcOrd="0" destOrd="0" presId="urn:microsoft.com/office/officeart/2008/layout/PictureStrips"/>
    <dgm:cxn modelId="{F2AA038E-32B2-4B9E-A5AA-91451C1B81CB}" type="presParOf" srcId="{FA5821A4-8F51-4E6D-ACE3-7D048C39C520}" destId="{8EF69D81-CDA7-477A-B761-5BDACB215724}" srcOrd="1" destOrd="0" presId="urn:microsoft.com/office/officeart/2008/layout/PictureStrips"/>
    <dgm:cxn modelId="{904D1D01-61D7-4C4C-8B41-1A479BCA878C}" type="presParOf" srcId="{E228966A-D95D-4EB5-A70A-9FB49DF679DF}" destId="{9913B481-5378-4D55-93BD-F51DE0A99A21}" srcOrd="7" destOrd="0" presId="urn:microsoft.com/office/officeart/2008/layout/PictureStrips"/>
    <dgm:cxn modelId="{C2878B35-68AA-4A4D-ACE6-C80D56BD7ACD}" type="presParOf" srcId="{E228966A-D95D-4EB5-A70A-9FB49DF679DF}" destId="{6DB8C626-65F7-49A3-AEDA-E71F37ED004C}" srcOrd="8" destOrd="0" presId="urn:microsoft.com/office/officeart/2008/layout/PictureStrips"/>
    <dgm:cxn modelId="{74190014-0127-411E-9980-0BED8E2DA829}" type="presParOf" srcId="{6DB8C626-65F7-49A3-AEDA-E71F37ED004C}" destId="{D7D8D14F-E619-4CC7-88A8-A2AD4D50F001}" srcOrd="0" destOrd="0" presId="urn:microsoft.com/office/officeart/2008/layout/PictureStrips"/>
    <dgm:cxn modelId="{E40FF763-2BB9-4006-868F-1F536A44FA20}" type="presParOf" srcId="{6DB8C626-65F7-49A3-AEDA-E71F37ED004C}" destId="{7BA5B10B-C285-4A14-8F97-0336132C64F8}" srcOrd="1" destOrd="0" presId="urn:microsoft.com/office/officeart/2008/layout/PictureStrips"/>
    <dgm:cxn modelId="{7D349814-CFC3-47CD-92C0-A08EA71DA8DE}" type="presParOf" srcId="{E228966A-D95D-4EB5-A70A-9FB49DF679DF}" destId="{C52C760D-B629-4BBA-9874-D94A5DAF08FD}" srcOrd="9" destOrd="0" presId="urn:microsoft.com/office/officeart/2008/layout/PictureStrips"/>
    <dgm:cxn modelId="{652F94C8-5A35-496A-AE3B-7F1DCC108871}" type="presParOf" srcId="{E228966A-D95D-4EB5-A70A-9FB49DF679DF}" destId="{89FD6E82-AE32-4697-92AB-8B7AC58F51FD}" srcOrd="10" destOrd="0" presId="urn:microsoft.com/office/officeart/2008/layout/PictureStrips"/>
    <dgm:cxn modelId="{A7C25E75-651C-4669-B923-EC886B3CF29B}" type="presParOf" srcId="{89FD6E82-AE32-4697-92AB-8B7AC58F51FD}" destId="{38BE4849-AA6C-49EC-9F8B-E630472D16C0}" srcOrd="0" destOrd="0" presId="urn:microsoft.com/office/officeart/2008/layout/PictureStrips"/>
    <dgm:cxn modelId="{1F864F86-CABD-40C1-A69D-FE4E78CE9447}" type="presParOf" srcId="{89FD6E82-AE32-4697-92AB-8B7AC58F51FD}" destId="{EE8711C9-53E4-461D-A92D-2852AF6E9351}"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FD6C02-9F4E-4556-8CA5-1F5615110614}" type="doc">
      <dgm:prSet loTypeId="urn:microsoft.com/office/officeart/2008/layout/VerticalCurvedList" loCatId="list" qsTypeId="urn:microsoft.com/office/officeart/2005/8/quickstyle/simple1" qsCatId="simple" csTypeId="urn:microsoft.com/office/officeart/2005/8/colors/accent0_1" csCatId="mainScheme" phldr="1"/>
      <dgm:spPr/>
    </dgm:pt>
    <dgm:pt modelId="{88CE7C22-5FC6-4B46-836F-75A45644E343}">
      <dgm:prSet phldrT="[Text]"/>
      <dgm:spPr/>
      <dgm:t>
        <a:bodyPr/>
        <a:lstStyle/>
        <a:p>
          <a:pPr>
            <a:lnSpc>
              <a:spcPct val="100000"/>
            </a:lnSpc>
            <a:spcAft>
              <a:spcPts val="0"/>
            </a:spcAft>
          </a:pPr>
          <a:r>
            <a:rPr lang="en-US" dirty="0" smtClean="0">
              <a:latin typeface="DJB Straight Up Now" panose="02000500000000000000" pitchFamily="2" charset="0"/>
            </a:rPr>
            <a:t>Customer Relationship Management</a:t>
          </a:r>
          <a:endParaRPr lang="en-US" dirty="0">
            <a:latin typeface="DJB Straight Up Now" panose="02000500000000000000" pitchFamily="2" charset="0"/>
          </a:endParaRPr>
        </a:p>
      </dgm:t>
    </dgm:pt>
    <dgm:pt modelId="{83BAA042-3EE9-4CE7-8146-BAC830C1610A}" type="parTrans" cxnId="{0D12D9D1-6C12-48AD-98F5-FA2028BB3D62}">
      <dgm:prSet/>
      <dgm:spPr/>
      <dgm:t>
        <a:bodyPr/>
        <a:lstStyle/>
        <a:p>
          <a:endParaRPr lang="en-US"/>
        </a:p>
      </dgm:t>
    </dgm:pt>
    <dgm:pt modelId="{DA51FC5E-F7A9-428C-9547-63D2EE11E24C}" type="sibTrans" cxnId="{0D12D9D1-6C12-48AD-98F5-FA2028BB3D62}">
      <dgm:prSet/>
      <dgm:spPr/>
      <dgm:t>
        <a:bodyPr/>
        <a:lstStyle/>
        <a:p>
          <a:endParaRPr lang="en-US"/>
        </a:p>
      </dgm:t>
    </dgm:pt>
    <dgm:pt modelId="{CBD41DA2-6C58-4935-8DBE-0F08926F06FF}">
      <dgm:prSet phldrT="[Text]"/>
      <dgm:spPr/>
      <dgm:t>
        <a:bodyPr/>
        <a:lstStyle/>
        <a:p>
          <a:pPr>
            <a:lnSpc>
              <a:spcPct val="100000"/>
            </a:lnSpc>
            <a:spcAft>
              <a:spcPts val="0"/>
            </a:spcAft>
          </a:pPr>
          <a:r>
            <a:rPr lang="en-US" dirty="0" smtClean="0">
              <a:latin typeface="DJB Straight Up Now" panose="02000500000000000000" pitchFamily="2" charset="0"/>
            </a:rPr>
            <a:t>Service</a:t>
          </a:r>
          <a:r>
            <a:rPr lang="en-US" dirty="0" smtClean="0"/>
            <a:t> </a:t>
          </a:r>
          <a:r>
            <a:rPr lang="en-US" dirty="0" smtClean="0">
              <a:latin typeface="DJB Straight Up Now" panose="02000500000000000000" pitchFamily="2" charset="0"/>
            </a:rPr>
            <a:t>Management</a:t>
          </a:r>
          <a:endParaRPr lang="en-US" dirty="0">
            <a:latin typeface="DJB Straight Up Now" panose="02000500000000000000" pitchFamily="2" charset="0"/>
          </a:endParaRPr>
        </a:p>
      </dgm:t>
    </dgm:pt>
    <dgm:pt modelId="{6713723C-7AEB-46A6-ADBF-BAD618DE2546}" type="parTrans" cxnId="{2A688268-7E85-466C-B7DA-7E610EF17B43}">
      <dgm:prSet/>
      <dgm:spPr/>
      <dgm:t>
        <a:bodyPr/>
        <a:lstStyle/>
        <a:p>
          <a:endParaRPr lang="en-US"/>
        </a:p>
      </dgm:t>
    </dgm:pt>
    <dgm:pt modelId="{702EECE5-5F4A-4604-B98A-48B397AAC6AB}" type="sibTrans" cxnId="{2A688268-7E85-466C-B7DA-7E610EF17B43}">
      <dgm:prSet/>
      <dgm:spPr/>
      <dgm:t>
        <a:bodyPr/>
        <a:lstStyle/>
        <a:p>
          <a:endParaRPr lang="en-US"/>
        </a:p>
      </dgm:t>
    </dgm:pt>
    <dgm:pt modelId="{957A7F1B-88E5-477F-8CE8-BE958E900BC7}">
      <dgm:prSet phldrT="[Text]"/>
      <dgm:spPr/>
      <dgm:t>
        <a:bodyPr/>
        <a:lstStyle/>
        <a:p>
          <a:pPr>
            <a:lnSpc>
              <a:spcPct val="100000"/>
            </a:lnSpc>
            <a:spcAft>
              <a:spcPts val="0"/>
            </a:spcAft>
          </a:pPr>
          <a:r>
            <a:rPr lang="en-US" dirty="0" smtClean="0">
              <a:latin typeface="DJB Straight Up Now" panose="02000500000000000000" pitchFamily="2" charset="0"/>
            </a:rPr>
            <a:t>Financial</a:t>
          </a:r>
          <a:r>
            <a:rPr lang="en-US" dirty="0" smtClean="0"/>
            <a:t> </a:t>
          </a:r>
          <a:r>
            <a:rPr lang="en-US" dirty="0" smtClean="0">
              <a:latin typeface="DJB Straight Up Now" panose="02000500000000000000" pitchFamily="2" charset="0"/>
            </a:rPr>
            <a:t>Management</a:t>
          </a:r>
          <a:endParaRPr lang="en-US" dirty="0">
            <a:latin typeface="DJB Straight Up Now" panose="02000500000000000000" pitchFamily="2" charset="0"/>
          </a:endParaRPr>
        </a:p>
      </dgm:t>
    </dgm:pt>
    <dgm:pt modelId="{F3C3EEED-F5F7-4EAA-AC2C-ACE42D6B50EF}" type="parTrans" cxnId="{6D8860D9-9897-4A49-8783-420BBE11BC38}">
      <dgm:prSet/>
      <dgm:spPr/>
      <dgm:t>
        <a:bodyPr/>
        <a:lstStyle/>
        <a:p>
          <a:endParaRPr lang="en-US"/>
        </a:p>
      </dgm:t>
    </dgm:pt>
    <dgm:pt modelId="{20577BE1-EC7A-484F-96A0-A5CB1E64220E}" type="sibTrans" cxnId="{6D8860D9-9897-4A49-8783-420BBE11BC38}">
      <dgm:prSet/>
      <dgm:spPr/>
      <dgm:t>
        <a:bodyPr/>
        <a:lstStyle/>
        <a:p>
          <a:endParaRPr lang="en-US"/>
        </a:p>
      </dgm:t>
    </dgm:pt>
    <dgm:pt modelId="{FE80B617-49F5-4A89-9A65-18F5F58AA03E}">
      <dgm:prSet phldrT="[Text]"/>
      <dgm:spPr/>
      <dgm:t>
        <a:bodyPr/>
        <a:lstStyle/>
        <a:p>
          <a:pPr>
            <a:lnSpc>
              <a:spcPct val="100000"/>
            </a:lnSpc>
            <a:spcAft>
              <a:spcPts val="0"/>
            </a:spcAft>
          </a:pPr>
          <a:r>
            <a:rPr lang="en-US" dirty="0" smtClean="0">
              <a:latin typeface="DJB Straight Up Now" panose="02000500000000000000" pitchFamily="2" charset="0"/>
            </a:rPr>
            <a:t>Human</a:t>
          </a:r>
          <a:r>
            <a:rPr lang="en-US" dirty="0" smtClean="0"/>
            <a:t> </a:t>
          </a:r>
          <a:r>
            <a:rPr lang="en-US" dirty="0" smtClean="0">
              <a:latin typeface="DJB Straight Up Now" panose="02000500000000000000" pitchFamily="2" charset="0"/>
            </a:rPr>
            <a:t>Capital</a:t>
          </a:r>
          <a:r>
            <a:rPr lang="en-US" dirty="0" smtClean="0"/>
            <a:t> </a:t>
          </a:r>
          <a:r>
            <a:rPr lang="en-US" dirty="0" smtClean="0">
              <a:latin typeface="DJB Straight Up Now" panose="02000500000000000000" pitchFamily="2" charset="0"/>
            </a:rPr>
            <a:t>Management</a:t>
          </a:r>
          <a:endParaRPr lang="en-US" dirty="0">
            <a:latin typeface="DJB Straight Up Now" panose="02000500000000000000" pitchFamily="2" charset="0"/>
          </a:endParaRPr>
        </a:p>
      </dgm:t>
    </dgm:pt>
    <dgm:pt modelId="{8B332A87-FC09-46B8-B620-51DB87C25C35}" type="parTrans" cxnId="{9A1597FC-2114-42F4-9AEA-8A943BDB5E0A}">
      <dgm:prSet/>
      <dgm:spPr/>
      <dgm:t>
        <a:bodyPr/>
        <a:lstStyle/>
        <a:p>
          <a:endParaRPr lang="en-US"/>
        </a:p>
      </dgm:t>
    </dgm:pt>
    <dgm:pt modelId="{2E619BD1-C9FE-421A-80E7-682100296242}" type="sibTrans" cxnId="{9A1597FC-2114-42F4-9AEA-8A943BDB5E0A}">
      <dgm:prSet/>
      <dgm:spPr/>
      <dgm:t>
        <a:bodyPr/>
        <a:lstStyle/>
        <a:p>
          <a:endParaRPr lang="en-US"/>
        </a:p>
      </dgm:t>
    </dgm:pt>
    <dgm:pt modelId="{D100020B-C0EE-4267-8BA2-1E015D6DB2F3}">
      <dgm:prSet phldrT="[Text]"/>
      <dgm:spPr/>
      <dgm:t>
        <a:bodyPr/>
        <a:lstStyle/>
        <a:p>
          <a:r>
            <a:rPr lang="en-US" kern="0" spc="0" baseline="0" dirty="0" smtClean="0">
              <a:latin typeface="DJB Straight Up Now" panose="02000500000000000000" pitchFamily="2" charset="0"/>
            </a:rPr>
            <a:t>Project</a:t>
          </a:r>
          <a:r>
            <a:rPr lang="en-US" kern="1200" dirty="0" smtClean="0"/>
            <a:t> </a:t>
          </a:r>
          <a:r>
            <a:rPr lang="en-US" kern="0" spc="0" baseline="0" dirty="0" smtClean="0">
              <a:latin typeface="DJB Straight Up Now" panose="02000500000000000000" pitchFamily="2" charset="0"/>
            </a:rPr>
            <a:t>Portfolio</a:t>
          </a:r>
          <a:r>
            <a:rPr lang="en-US" kern="1200" dirty="0" smtClean="0"/>
            <a:t> </a:t>
          </a:r>
          <a:r>
            <a:rPr lang="en-US" kern="0" spc="0" baseline="0" dirty="0" smtClean="0">
              <a:latin typeface="DJB Straight Up Now" panose="02000500000000000000" pitchFamily="2" charset="0"/>
            </a:rPr>
            <a:t>Management</a:t>
          </a:r>
          <a:endParaRPr lang="en-US" kern="0" spc="0" baseline="0" dirty="0">
            <a:latin typeface="DJB Straight Up Now" panose="02000500000000000000" pitchFamily="2" charset="0"/>
          </a:endParaRPr>
        </a:p>
      </dgm:t>
    </dgm:pt>
    <dgm:pt modelId="{E7F31FDA-4DF8-4B93-A42E-0C06692414DE}" type="parTrans" cxnId="{30CC2DF7-6AB2-41A1-91E4-A3139ACF9AB7}">
      <dgm:prSet/>
      <dgm:spPr/>
      <dgm:t>
        <a:bodyPr/>
        <a:lstStyle/>
        <a:p>
          <a:endParaRPr lang="en-US"/>
        </a:p>
      </dgm:t>
    </dgm:pt>
    <dgm:pt modelId="{A3B1EA86-B93C-475E-B5C8-6E5D53BCDAA1}" type="sibTrans" cxnId="{30CC2DF7-6AB2-41A1-91E4-A3139ACF9AB7}">
      <dgm:prSet/>
      <dgm:spPr/>
      <dgm:t>
        <a:bodyPr/>
        <a:lstStyle/>
        <a:p>
          <a:endParaRPr lang="en-US"/>
        </a:p>
      </dgm:t>
    </dgm:pt>
    <dgm:pt modelId="{7E7153FE-5A98-4AC1-B736-AE5ECFBBCC4E}">
      <dgm:prSet phldrT="[Text]"/>
      <dgm:spPr/>
      <dgm:t>
        <a:bodyPr/>
        <a:lstStyle/>
        <a:p>
          <a:pPr>
            <a:lnSpc>
              <a:spcPct val="100000"/>
            </a:lnSpc>
            <a:spcAft>
              <a:spcPts val="0"/>
            </a:spcAft>
          </a:pPr>
          <a:r>
            <a:rPr lang="en-US" kern="0" spc="0" baseline="0" dirty="0" smtClean="0">
              <a:latin typeface="DJB Straight Up Now" panose="02000500000000000000" pitchFamily="2" charset="0"/>
            </a:rPr>
            <a:t>Advance</a:t>
          </a:r>
          <a:r>
            <a:rPr lang="en-US" kern="1200" dirty="0" smtClean="0"/>
            <a:t> </a:t>
          </a:r>
          <a:r>
            <a:rPr lang="en-US" kern="0" spc="0" baseline="0" dirty="0" smtClean="0">
              <a:latin typeface="DJB Straight Up Now" panose="02000500000000000000" pitchFamily="2" charset="0"/>
            </a:rPr>
            <a:t>Procurement</a:t>
          </a:r>
          <a:endParaRPr lang="en-US" kern="0" spc="0" baseline="0" dirty="0">
            <a:latin typeface="DJB Straight Up Now" panose="02000500000000000000" pitchFamily="2" charset="0"/>
          </a:endParaRPr>
        </a:p>
      </dgm:t>
    </dgm:pt>
    <dgm:pt modelId="{057F22CC-B85A-47D6-AE6F-A7CA7BB6747B}" type="parTrans" cxnId="{12A8FF26-CAF7-40B9-9095-B1BE7668CB01}">
      <dgm:prSet/>
      <dgm:spPr/>
      <dgm:t>
        <a:bodyPr/>
        <a:lstStyle/>
        <a:p>
          <a:endParaRPr lang="en-US"/>
        </a:p>
      </dgm:t>
    </dgm:pt>
    <dgm:pt modelId="{5F434CB6-0344-429A-A780-548E0E05EB57}" type="sibTrans" cxnId="{12A8FF26-CAF7-40B9-9095-B1BE7668CB01}">
      <dgm:prSet/>
      <dgm:spPr/>
      <dgm:t>
        <a:bodyPr/>
        <a:lstStyle/>
        <a:p>
          <a:endParaRPr lang="en-US"/>
        </a:p>
      </dgm:t>
    </dgm:pt>
    <dgm:pt modelId="{FB1BCAF0-4DA2-4DE4-B937-46EA68811BDC}">
      <dgm:prSet phldrT="[Text]"/>
      <dgm:spPr/>
      <dgm:t>
        <a:bodyPr/>
        <a:lstStyle/>
        <a:p>
          <a:pPr>
            <a:lnSpc>
              <a:spcPct val="100000"/>
            </a:lnSpc>
            <a:spcAft>
              <a:spcPts val="0"/>
            </a:spcAft>
          </a:pPr>
          <a:r>
            <a:rPr lang="en-US" kern="0" spc="0" baseline="0" dirty="0" smtClean="0">
              <a:latin typeface="DJB Straight Up Now" panose="02000500000000000000" pitchFamily="2" charset="0"/>
            </a:rPr>
            <a:t>Supply</a:t>
          </a:r>
          <a:r>
            <a:rPr lang="en-US" kern="0" spc="0" baseline="0" dirty="0" smtClean="0"/>
            <a:t> </a:t>
          </a:r>
          <a:r>
            <a:rPr lang="en-US" kern="0" spc="0" baseline="0" dirty="0" smtClean="0">
              <a:latin typeface="DJB Straight Up Now" panose="02000500000000000000" pitchFamily="2" charset="0"/>
            </a:rPr>
            <a:t>Chain</a:t>
          </a:r>
          <a:r>
            <a:rPr lang="en-US" kern="0" spc="0" baseline="0" dirty="0" smtClean="0"/>
            <a:t> </a:t>
          </a:r>
          <a:r>
            <a:rPr lang="en-US" kern="0" spc="0" baseline="0" dirty="0" smtClean="0">
              <a:latin typeface="DJB Straight Up Now" panose="02000500000000000000" pitchFamily="2" charset="0"/>
            </a:rPr>
            <a:t>Management</a:t>
          </a:r>
          <a:endParaRPr lang="en-US" kern="0" spc="0" baseline="0" dirty="0">
            <a:latin typeface="DJB Straight Up Now" panose="02000500000000000000" pitchFamily="2" charset="0"/>
          </a:endParaRPr>
        </a:p>
      </dgm:t>
    </dgm:pt>
    <dgm:pt modelId="{A725B0FA-2BC7-4159-A699-591690642F65}" type="parTrans" cxnId="{104D3A18-5D75-40FE-8FEE-FEE9C2172C9E}">
      <dgm:prSet/>
      <dgm:spPr/>
      <dgm:t>
        <a:bodyPr/>
        <a:lstStyle/>
        <a:p>
          <a:endParaRPr lang="en-US"/>
        </a:p>
      </dgm:t>
    </dgm:pt>
    <dgm:pt modelId="{53C76DCC-3864-4147-9B72-8F9BC91C3E7C}" type="sibTrans" cxnId="{104D3A18-5D75-40FE-8FEE-FEE9C2172C9E}">
      <dgm:prSet/>
      <dgm:spPr/>
      <dgm:t>
        <a:bodyPr/>
        <a:lstStyle/>
        <a:p>
          <a:endParaRPr lang="en-US"/>
        </a:p>
      </dgm:t>
    </dgm:pt>
    <dgm:pt modelId="{3F52BB48-5027-4734-903D-D5ABD2F21439}">
      <dgm:prSet phldrT="[Text]"/>
      <dgm:spPr/>
      <dgm:t>
        <a:bodyPr/>
        <a:lstStyle/>
        <a:p>
          <a:endParaRPr lang="en-US" dirty="0"/>
        </a:p>
      </dgm:t>
    </dgm:pt>
    <dgm:pt modelId="{2E88051B-99A1-4984-9467-91FE0DFF5BF3}" type="sibTrans" cxnId="{68F67A7B-D6C1-4E66-92FF-19673CE2E64E}">
      <dgm:prSet/>
      <dgm:spPr/>
      <dgm:t>
        <a:bodyPr/>
        <a:lstStyle/>
        <a:p>
          <a:endParaRPr lang="en-US"/>
        </a:p>
      </dgm:t>
    </dgm:pt>
    <dgm:pt modelId="{01A9727E-F2DD-4061-8F0F-AB12E5798BE3}" type="parTrans" cxnId="{68F67A7B-D6C1-4E66-92FF-19673CE2E64E}">
      <dgm:prSet/>
      <dgm:spPr/>
      <dgm:t>
        <a:bodyPr/>
        <a:lstStyle/>
        <a:p>
          <a:endParaRPr lang="en-US"/>
        </a:p>
      </dgm:t>
    </dgm:pt>
    <dgm:pt modelId="{E56A5FBA-5819-4DFA-BB18-EBC651A00E60}" type="pres">
      <dgm:prSet presAssocID="{CAFD6C02-9F4E-4556-8CA5-1F5615110614}" presName="Name0" presStyleCnt="0">
        <dgm:presLayoutVars>
          <dgm:chMax val="7"/>
          <dgm:chPref val="7"/>
          <dgm:dir/>
        </dgm:presLayoutVars>
      </dgm:prSet>
      <dgm:spPr/>
    </dgm:pt>
    <dgm:pt modelId="{DF526741-A40A-408C-8B4F-88ABEAA360FF}" type="pres">
      <dgm:prSet presAssocID="{CAFD6C02-9F4E-4556-8CA5-1F5615110614}" presName="Name1" presStyleCnt="0"/>
      <dgm:spPr/>
    </dgm:pt>
    <dgm:pt modelId="{1729F4C1-5A06-47C3-A50C-AAA0EF83F37A}" type="pres">
      <dgm:prSet presAssocID="{CAFD6C02-9F4E-4556-8CA5-1F5615110614}" presName="cycle" presStyleCnt="0"/>
      <dgm:spPr/>
    </dgm:pt>
    <dgm:pt modelId="{FA990BA5-BF3C-4D42-9922-490D13719865}" type="pres">
      <dgm:prSet presAssocID="{CAFD6C02-9F4E-4556-8CA5-1F5615110614}" presName="srcNode" presStyleLbl="node1" presStyleIdx="0" presStyleCnt="7"/>
      <dgm:spPr/>
    </dgm:pt>
    <dgm:pt modelId="{5E5A7DB7-34B4-407C-B224-A9C618229EC2}" type="pres">
      <dgm:prSet presAssocID="{CAFD6C02-9F4E-4556-8CA5-1F5615110614}" presName="conn" presStyleLbl="parChTrans1D2" presStyleIdx="0" presStyleCnt="1"/>
      <dgm:spPr/>
      <dgm:t>
        <a:bodyPr/>
        <a:lstStyle/>
        <a:p>
          <a:endParaRPr lang="en-US"/>
        </a:p>
      </dgm:t>
    </dgm:pt>
    <dgm:pt modelId="{00FA2CE9-1D6A-43B4-8F6B-DA2EC8412405}" type="pres">
      <dgm:prSet presAssocID="{CAFD6C02-9F4E-4556-8CA5-1F5615110614}" presName="extraNode" presStyleLbl="node1" presStyleIdx="0" presStyleCnt="7"/>
      <dgm:spPr/>
    </dgm:pt>
    <dgm:pt modelId="{01E3D8C3-81A0-401E-8202-B5CBF5EC23D1}" type="pres">
      <dgm:prSet presAssocID="{CAFD6C02-9F4E-4556-8CA5-1F5615110614}" presName="dstNode" presStyleLbl="node1" presStyleIdx="0" presStyleCnt="7"/>
      <dgm:spPr/>
    </dgm:pt>
    <dgm:pt modelId="{099FD1E4-DF64-4314-B579-5704F35D2D6B}" type="pres">
      <dgm:prSet presAssocID="{88CE7C22-5FC6-4B46-836F-75A45644E343}" presName="text_1" presStyleLbl="node1" presStyleIdx="0" presStyleCnt="7">
        <dgm:presLayoutVars>
          <dgm:bulletEnabled val="1"/>
        </dgm:presLayoutVars>
      </dgm:prSet>
      <dgm:spPr/>
      <dgm:t>
        <a:bodyPr/>
        <a:lstStyle/>
        <a:p>
          <a:endParaRPr lang="en-US"/>
        </a:p>
      </dgm:t>
    </dgm:pt>
    <dgm:pt modelId="{507ED37F-4F62-47B3-B131-BE8A8DD0D65D}" type="pres">
      <dgm:prSet presAssocID="{88CE7C22-5FC6-4B46-836F-75A45644E343}" presName="accent_1" presStyleCnt="0"/>
      <dgm:spPr/>
    </dgm:pt>
    <dgm:pt modelId="{B5C2E6AC-2AC2-4585-9D1A-E55BCBB02797}" type="pres">
      <dgm:prSet presAssocID="{88CE7C22-5FC6-4B46-836F-75A45644E343}" presName="accentRepeatNode" presStyleLbl="solidFgAcc1" presStyleIdx="0" presStyleCnt="7"/>
      <dgm:spPr/>
    </dgm:pt>
    <dgm:pt modelId="{FC94B08B-8D7C-4C10-8B23-190BF11D8AAE}" type="pres">
      <dgm:prSet presAssocID="{CBD41DA2-6C58-4935-8DBE-0F08926F06FF}" presName="text_2" presStyleLbl="node1" presStyleIdx="1" presStyleCnt="7">
        <dgm:presLayoutVars>
          <dgm:bulletEnabled val="1"/>
        </dgm:presLayoutVars>
      </dgm:prSet>
      <dgm:spPr/>
      <dgm:t>
        <a:bodyPr/>
        <a:lstStyle/>
        <a:p>
          <a:endParaRPr lang="en-US"/>
        </a:p>
      </dgm:t>
    </dgm:pt>
    <dgm:pt modelId="{A350A69D-8456-43B0-AD3D-E69720624419}" type="pres">
      <dgm:prSet presAssocID="{CBD41DA2-6C58-4935-8DBE-0F08926F06FF}" presName="accent_2" presStyleCnt="0"/>
      <dgm:spPr/>
    </dgm:pt>
    <dgm:pt modelId="{4F8FC02D-A17C-499C-99D6-EC4154AC8391}" type="pres">
      <dgm:prSet presAssocID="{CBD41DA2-6C58-4935-8DBE-0F08926F06FF}" presName="accentRepeatNode" presStyleLbl="solidFgAcc1" presStyleIdx="1" presStyleCnt="7"/>
      <dgm:spPr/>
    </dgm:pt>
    <dgm:pt modelId="{F7BFAC8C-E61D-4409-BE5C-F7B467B37F57}" type="pres">
      <dgm:prSet presAssocID="{957A7F1B-88E5-477F-8CE8-BE958E900BC7}" presName="text_3" presStyleLbl="node1" presStyleIdx="2" presStyleCnt="7">
        <dgm:presLayoutVars>
          <dgm:bulletEnabled val="1"/>
        </dgm:presLayoutVars>
      </dgm:prSet>
      <dgm:spPr/>
      <dgm:t>
        <a:bodyPr/>
        <a:lstStyle/>
        <a:p>
          <a:endParaRPr lang="en-US"/>
        </a:p>
      </dgm:t>
    </dgm:pt>
    <dgm:pt modelId="{B21C6835-8D41-4B14-A54E-7BD600C0FCEA}" type="pres">
      <dgm:prSet presAssocID="{957A7F1B-88E5-477F-8CE8-BE958E900BC7}" presName="accent_3" presStyleCnt="0"/>
      <dgm:spPr/>
    </dgm:pt>
    <dgm:pt modelId="{49E81250-0C81-4CAC-AA12-446C405ADDB5}" type="pres">
      <dgm:prSet presAssocID="{957A7F1B-88E5-477F-8CE8-BE958E900BC7}" presName="accentRepeatNode" presStyleLbl="solidFgAcc1" presStyleIdx="2" presStyleCnt="7"/>
      <dgm:spPr/>
    </dgm:pt>
    <dgm:pt modelId="{BB8FE740-181A-4549-A291-FC66826FB07E}" type="pres">
      <dgm:prSet presAssocID="{FE80B617-49F5-4A89-9A65-18F5F58AA03E}" presName="text_4" presStyleLbl="node1" presStyleIdx="3" presStyleCnt="7" custLinFactNeighborY="-7427">
        <dgm:presLayoutVars>
          <dgm:bulletEnabled val="1"/>
        </dgm:presLayoutVars>
      </dgm:prSet>
      <dgm:spPr/>
      <dgm:t>
        <a:bodyPr/>
        <a:lstStyle/>
        <a:p>
          <a:endParaRPr lang="en-US"/>
        </a:p>
      </dgm:t>
    </dgm:pt>
    <dgm:pt modelId="{D91622F7-0A00-4376-87B2-0D059209E297}" type="pres">
      <dgm:prSet presAssocID="{FE80B617-49F5-4A89-9A65-18F5F58AA03E}" presName="accent_4" presStyleCnt="0"/>
      <dgm:spPr/>
    </dgm:pt>
    <dgm:pt modelId="{7490571F-6D28-40A3-979A-3B2EFB74EC4D}" type="pres">
      <dgm:prSet presAssocID="{FE80B617-49F5-4A89-9A65-18F5F58AA03E}" presName="accentRepeatNode" presStyleLbl="solidFgAcc1" presStyleIdx="3" presStyleCnt="7"/>
      <dgm:spPr/>
    </dgm:pt>
    <dgm:pt modelId="{CAC7711F-687D-48B6-9EFE-A7F75CED2BC1}" type="pres">
      <dgm:prSet presAssocID="{D100020B-C0EE-4267-8BA2-1E015D6DB2F3}" presName="text_5" presStyleLbl="node1" presStyleIdx="4" presStyleCnt="7">
        <dgm:presLayoutVars>
          <dgm:bulletEnabled val="1"/>
        </dgm:presLayoutVars>
      </dgm:prSet>
      <dgm:spPr/>
      <dgm:t>
        <a:bodyPr/>
        <a:lstStyle/>
        <a:p>
          <a:endParaRPr lang="en-US"/>
        </a:p>
      </dgm:t>
    </dgm:pt>
    <dgm:pt modelId="{6AE00F7D-E218-494C-9A96-EEFBE1CCA98A}" type="pres">
      <dgm:prSet presAssocID="{D100020B-C0EE-4267-8BA2-1E015D6DB2F3}" presName="accent_5" presStyleCnt="0"/>
      <dgm:spPr/>
    </dgm:pt>
    <dgm:pt modelId="{92BB3F70-D83B-491F-8C96-885375E17C53}" type="pres">
      <dgm:prSet presAssocID="{D100020B-C0EE-4267-8BA2-1E015D6DB2F3}" presName="accentRepeatNode" presStyleLbl="solidFgAcc1" presStyleIdx="4" presStyleCnt="7"/>
      <dgm:spPr/>
    </dgm:pt>
    <dgm:pt modelId="{BF347DAD-CB3E-4185-B57C-E60917379D8F}" type="pres">
      <dgm:prSet presAssocID="{7E7153FE-5A98-4AC1-B736-AE5ECFBBCC4E}" presName="text_6" presStyleLbl="node1" presStyleIdx="5" presStyleCnt="7">
        <dgm:presLayoutVars>
          <dgm:bulletEnabled val="1"/>
        </dgm:presLayoutVars>
      </dgm:prSet>
      <dgm:spPr/>
      <dgm:t>
        <a:bodyPr/>
        <a:lstStyle/>
        <a:p>
          <a:endParaRPr lang="en-US"/>
        </a:p>
      </dgm:t>
    </dgm:pt>
    <dgm:pt modelId="{6363E9B8-04A9-49D6-A2C4-29BB8CAFA8C9}" type="pres">
      <dgm:prSet presAssocID="{7E7153FE-5A98-4AC1-B736-AE5ECFBBCC4E}" presName="accent_6" presStyleCnt="0"/>
      <dgm:spPr/>
    </dgm:pt>
    <dgm:pt modelId="{ABFD839C-03E9-4273-9B90-03187EBE9B3B}" type="pres">
      <dgm:prSet presAssocID="{7E7153FE-5A98-4AC1-B736-AE5ECFBBCC4E}" presName="accentRepeatNode" presStyleLbl="solidFgAcc1" presStyleIdx="5" presStyleCnt="7"/>
      <dgm:spPr/>
    </dgm:pt>
    <dgm:pt modelId="{AD8D2DB7-DDA0-4FBF-BE16-27F41AFB6718}" type="pres">
      <dgm:prSet presAssocID="{FB1BCAF0-4DA2-4DE4-B937-46EA68811BDC}" presName="text_7" presStyleLbl="node1" presStyleIdx="6" presStyleCnt="7">
        <dgm:presLayoutVars>
          <dgm:bulletEnabled val="1"/>
        </dgm:presLayoutVars>
      </dgm:prSet>
      <dgm:spPr/>
      <dgm:t>
        <a:bodyPr/>
        <a:lstStyle/>
        <a:p>
          <a:endParaRPr lang="en-US"/>
        </a:p>
      </dgm:t>
    </dgm:pt>
    <dgm:pt modelId="{27FB4ED2-1C9C-4A91-9B94-42D67FF4B0DD}" type="pres">
      <dgm:prSet presAssocID="{FB1BCAF0-4DA2-4DE4-B937-46EA68811BDC}" presName="accent_7" presStyleCnt="0"/>
      <dgm:spPr/>
    </dgm:pt>
    <dgm:pt modelId="{AE3169BE-EA66-4F88-9501-CA996DADD06B}" type="pres">
      <dgm:prSet presAssocID="{FB1BCAF0-4DA2-4DE4-B937-46EA68811BDC}" presName="accentRepeatNode" presStyleLbl="solidFgAcc1" presStyleIdx="6" presStyleCnt="7"/>
      <dgm:spPr/>
    </dgm:pt>
  </dgm:ptLst>
  <dgm:cxnLst>
    <dgm:cxn modelId="{38606D9E-FE92-4A88-8772-CCBAA08B2126}" type="presOf" srcId="{88CE7C22-5FC6-4B46-836F-75A45644E343}" destId="{099FD1E4-DF64-4314-B579-5704F35D2D6B}" srcOrd="0" destOrd="0" presId="urn:microsoft.com/office/officeart/2008/layout/VerticalCurvedList"/>
    <dgm:cxn modelId="{0A16B0FC-7C1D-498D-A77F-F0A48C83E9F0}" type="presOf" srcId="{CAFD6C02-9F4E-4556-8CA5-1F5615110614}" destId="{E56A5FBA-5819-4DFA-BB18-EBC651A00E60}" srcOrd="0" destOrd="0" presId="urn:microsoft.com/office/officeart/2008/layout/VerticalCurvedList"/>
    <dgm:cxn modelId="{F5F92E84-7054-4B86-AB7D-6573494A1B71}" type="presOf" srcId="{957A7F1B-88E5-477F-8CE8-BE958E900BC7}" destId="{F7BFAC8C-E61D-4409-BE5C-F7B467B37F57}" srcOrd="0" destOrd="0" presId="urn:microsoft.com/office/officeart/2008/layout/VerticalCurvedList"/>
    <dgm:cxn modelId="{7EE2EDAE-4BB7-4B59-9172-C65665C92CDE}" type="presOf" srcId="{FB1BCAF0-4DA2-4DE4-B937-46EA68811BDC}" destId="{AD8D2DB7-DDA0-4FBF-BE16-27F41AFB6718}" srcOrd="0" destOrd="0" presId="urn:microsoft.com/office/officeart/2008/layout/VerticalCurvedList"/>
    <dgm:cxn modelId="{ECD1A27C-A85F-485D-8131-E8B5948F4D41}" type="presOf" srcId="{DA51FC5E-F7A9-428C-9547-63D2EE11E24C}" destId="{5E5A7DB7-34B4-407C-B224-A9C618229EC2}" srcOrd="0" destOrd="0" presId="urn:microsoft.com/office/officeart/2008/layout/VerticalCurvedList"/>
    <dgm:cxn modelId="{30CC2DF7-6AB2-41A1-91E4-A3139ACF9AB7}" srcId="{CAFD6C02-9F4E-4556-8CA5-1F5615110614}" destId="{D100020B-C0EE-4267-8BA2-1E015D6DB2F3}" srcOrd="4" destOrd="0" parTransId="{E7F31FDA-4DF8-4B93-A42E-0C06692414DE}" sibTransId="{A3B1EA86-B93C-475E-B5C8-6E5D53BCDAA1}"/>
    <dgm:cxn modelId="{2D85BF6E-ACC8-4B79-8532-EFD43E173479}" type="presOf" srcId="{CBD41DA2-6C58-4935-8DBE-0F08926F06FF}" destId="{FC94B08B-8D7C-4C10-8B23-190BF11D8AAE}" srcOrd="0" destOrd="0" presId="urn:microsoft.com/office/officeart/2008/layout/VerticalCurvedList"/>
    <dgm:cxn modelId="{9A1597FC-2114-42F4-9AEA-8A943BDB5E0A}" srcId="{CAFD6C02-9F4E-4556-8CA5-1F5615110614}" destId="{FE80B617-49F5-4A89-9A65-18F5F58AA03E}" srcOrd="3" destOrd="0" parTransId="{8B332A87-FC09-46B8-B620-51DB87C25C35}" sibTransId="{2E619BD1-C9FE-421A-80E7-682100296242}"/>
    <dgm:cxn modelId="{0D12D9D1-6C12-48AD-98F5-FA2028BB3D62}" srcId="{CAFD6C02-9F4E-4556-8CA5-1F5615110614}" destId="{88CE7C22-5FC6-4B46-836F-75A45644E343}" srcOrd="0" destOrd="0" parTransId="{83BAA042-3EE9-4CE7-8146-BAC830C1610A}" sibTransId="{DA51FC5E-F7A9-428C-9547-63D2EE11E24C}"/>
    <dgm:cxn modelId="{12A8FF26-CAF7-40B9-9095-B1BE7668CB01}" srcId="{CAFD6C02-9F4E-4556-8CA5-1F5615110614}" destId="{7E7153FE-5A98-4AC1-B736-AE5ECFBBCC4E}" srcOrd="5" destOrd="0" parTransId="{057F22CC-B85A-47D6-AE6F-A7CA7BB6747B}" sibTransId="{5F434CB6-0344-429A-A780-548E0E05EB57}"/>
    <dgm:cxn modelId="{104D3A18-5D75-40FE-8FEE-FEE9C2172C9E}" srcId="{CAFD6C02-9F4E-4556-8CA5-1F5615110614}" destId="{FB1BCAF0-4DA2-4DE4-B937-46EA68811BDC}" srcOrd="6" destOrd="0" parTransId="{A725B0FA-2BC7-4159-A699-591690642F65}" sibTransId="{53C76DCC-3864-4147-9B72-8F9BC91C3E7C}"/>
    <dgm:cxn modelId="{B8C817DF-CDBD-4E9F-A40C-7D614C63707E}" type="presOf" srcId="{7E7153FE-5A98-4AC1-B736-AE5ECFBBCC4E}" destId="{BF347DAD-CB3E-4185-B57C-E60917379D8F}" srcOrd="0" destOrd="0" presId="urn:microsoft.com/office/officeart/2008/layout/VerticalCurvedList"/>
    <dgm:cxn modelId="{D7570F67-B612-4CAD-B938-24501D0743A8}" type="presOf" srcId="{FE80B617-49F5-4A89-9A65-18F5F58AA03E}" destId="{BB8FE740-181A-4549-A291-FC66826FB07E}" srcOrd="0" destOrd="0" presId="urn:microsoft.com/office/officeart/2008/layout/VerticalCurvedList"/>
    <dgm:cxn modelId="{2A688268-7E85-466C-B7DA-7E610EF17B43}" srcId="{CAFD6C02-9F4E-4556-8CA5-1F5615110614}" destId="{CBD41DA2-6C58-4935-8DBE-0F08926F06FF}" srcOrd="1" destOrd="0" parTransId="{6713723C-7AEB-46A6-ADBF-BAD618DE2546}" sibTransId="{702EECE5-5F4A-4604-B98A-48B397AAC6AB}"/>
    <dgm:cxn modelId="{E5CB782D-4C00-480F-8BFD-534E0A8DD4F1}" type="presOf" srcId="{D100020B-C0EE-4267-8BA2-1E015D6DB2F3}" destId="{CAC7711F-687D-48B6-9EFE-A7F75CED2BC1}" srcOrd="0" destOrd="0" presId="urn:microsoft.com/office/officeart/2008/layout/VerticalCurvedList"/>
    <dgm:cxn modelId="{68F67A7B-D6C1-4E66-92FF-19673CE2E64E}" srcId="{CAFD6C02-9F4E-4556-8CA5-1F5615110614}" destId="{3F52BB48-5027-4734-903D-D5ABD2F21439}" srcOrd="7" destOrd="0" parTransId="{01A9727E-F2DD-4061-8F0F-AB12E5798BE3}" sibTransId="{2E88051B-99A1-4984-9467-91FE0DFF5BF3}"/>
    <dgm:cxn modelId="{6D8860D9-9897-4A49-8783-420BBE11BC38}" srcId="{CAFD6C02-9F4E-4556-8CA5-1F5615110614}" destId="{957A7F1B-88E5-477F-8CE8-BE958E900BC7}" srcOrd="2" destOrd="0" parTransId="{F3C3EEED-F5F7-4EAA-AC2C-ACE42D6B50EF}" sibTransId="{20577BE1-EC7A-484F-96A0-A5CB1E64220E}"/>
    <dgm:cxn modelId="{57F846A7-1919-4B27-842D-788D3BDD7E3F}" type="presParOf" srcId="{E56A5FBA-5819-4DFA-BB18-EBC651A00E60}" destId="{DF526741-A40A-408C-8B4F-88ABEAA360FF}" srcOrd="0" destOrd="0" presId="urn:microsoft.com/office/officeart/2008/layout/VerticalCurvedList"/>
    <dgm:cxn modelId="{32472921-77AA-44A8-A548-FD135A39E973}" type="presParOf" srcId="{DF526741-A40A-408C-8B4F-88ABEAA360FF}" destId="{1729F4C1-5A06-47C3-A50C-AAA0EF83F37A}" srcOrd="0" destOrd="0" presId="urn:microsoft.com/office/officeart/2008/layout/VerticalCurvedList"/>
    <dgm:cxn modelId="{A7B64E81-9A15-4FC1-9340-A177D92FB527}" type="presParOf" srcId="{1729F4C1-5A06-47C3-A50C-AAA0EF83F37A}" destId="{FA990BA5-BF3C-4D42-9922-490D13719865}" srcOrd="0" destOrd="0" presId="urn:microsoft.com/office/officeart/2008/layout/VerticalCurvedList"/>
    <dgm:cxn modelId="{CB9599AD-7DFE-4E78-B1CF-C2C093DA8549}" type="presParOf" srcId="{1729F4C1-5A06-47C3-A50C-AAA0EF83F37A}" destId="{5E5A7DB7-34B4-407C-B224-A9C618229EC2}" srcOrd="1" destOrd="0" presId="urn:microsoft.com/office/officeart/2008/layout/VerticalCurvedList"/>
    <dgm:cxn modelId="{83C6DE05-2CEB-4BF6-B701-0E8B9BF45786}" type="presParOf" srcId="{1729F4C1-5A06-47C3-A50C-AAA0EF83F37A}" destId="{00FA2CE9-1D6A-43B4-8F6B-DA2EC8412405}" srcOrd="2" destOrd="0" presId="urn:microsoft.com/office/officeart/2008/layout/VerticalCurvedList"/>
    <dgm:cxn modelId="{2B50DB46-3A5F-43F1-8678-D9778C1B7849}" type="presParOf" srcId="{1729F4C1-5A06-47C3-A50C-AAA0EF83F37A}" destId="{01E3D8C3-81A0-401E-8202-B5CBF5EC23D1}" srcOrd="3" destOrd="0" presId="urn:microsoft.com/office/officeart/2008/layout/VerticalCurvedList"/>
    <dgm:cxn modelId="{E580D4FC-F192-4602-BE24-C270629C633B}" type="presParOf" srcId="{DF526741-A40A-408C-8B4F-88ABEAA360FF}" destId="{099FD1E4-DF64-4314-B579-5704F35D2D6B}" srcOrd="1" destOrd="0" presId="urn:microsoft.com/office/officeart/2008/layout/VerticalCurvedList"/>
    <dgm:cxn modelId="{2C2C9E45-415C-4F32-9551-1C046780E227}" type="presParOf" srcId="{DF526741-A40A-408C-8B4F-88ABEAA360FF}" destId="{507ED37F-4F62-47B3-B131-BE8A8DD0D65D}" srcOrd="2" destOrd="0" presId="urn:microsoft.com/office/officeart/2008/layout/VerticalCurvedList"/>
    <dgm:cxn modelId="{34361419-B63B-45CE-9BB8-02A2DDD9508D}" type="presParOf" srcId="{507ED37F-4F62-47B3-B131-BE8A8DD0D65D}" destId="{B5C2E6AC-2AC2-4585-9D1A-E55BCBB02797}" srcOrd="0" destOrd="0" presId="urn:microsoft.com/office/officeart/2008/layout/VerticalCurvedList"/>
    <dgm:cxn modelId="{2437C36C-4EE5-450B-AC2C-D594926D01E1}" type="presParOf" srcId="{DF526741-A40A-408C-8B4F-88ABEAA360FF}" destId="{FC94B08B-8D7C-4C10-8B23-190BF11D8AAE}" srcOrd="3" destOrd="0" presId="urn:microsoft.com/office/officeart/2008/layout/VerticalCurvedList"/>
    <dgm:cxn modelId="{67CC50D5-A008-40F6-83EA-EDE053931683}" type="presParOf" srcId="{DF526741-A40A-408C-8B4F-88ABEAA360FF}" destId="{A350A69D-8456-43B0-AD3D-E69720624419}" srcOrd="4" destOrd="0" presId="urn:microsoft.com/office/officeart/2008/layout/VerticalCurvedList"/>
    <dgm:cxn modelId="{F3BD37A4-1067-49AB-B19B-80CC41B21DA7}" type="presParOf" srcId="{A350A69D-8456-43B0-AD3D-E69720624419}" destId="{4F8FC02D-A17C-499C-99D6-EC4154AC8391}" srcOrd="0" destOrd="0" presId="urn:microsoft.com/office/officeart/2008/layout/VerticalCurvedList"/>
    <dgm:cxn modelId="{8963B826-ECDA-4654-BDF8-DABEBD7E04D8}" type="presParOf" srcId="{DF526741-A40A-408C-8B4F-88ABEAA360FF}" destId="{F7BFAC8C-E61D-4409-BE5C-F7B467B37F57}" srcOrd="5" destOrd="0" presId="urn:microsoft.com/office/officeart/2008/layout/VerticalCurvedList"/>
    <dgm:cxn modelId="{573DFBC4-0A58-42AF-8CDB-B36848980223}" type="presParOf" srcId="{DF526741-A40A-408C-8B4F-88ABEAA360FF}" destId="{B21C6835-8D41-4B14-A54E-7BD600C0FCEA}" srcOrd="6" destOrd="0" presId="urn:microsoft.com/office/officeart/2008/layout/VerticalCurvedList"/>
    <dgm:cxn modelId="{7E61E649-668F-4F64-891A-E5A9014DD6CB}" type="presParOf" srcId="{B21C6835-8D41-4B14-A54E-7BD600C0FCEA}" destId="{49E81250-0C81-4CAC-AA12-446C405ADDB5}" srcOrd="0" destOrd="0" presId="urn:microsoft.com/office/officeart/2008/layout/VerticalCurvedList"/>
    <dgm:cxn modelId="{14471EC2-64BF-463D-BBC6-DAED4CE08D4D}" type="presParOf" srcId="{DF526741-A40A-408C-8B4F-88ABEAA360FF}" destId="{BB8FE740-181A-4549-A291-FC66826FB07E}" srcOrd="7" destOrd="0" presId="urn:microsoft.com/office/officeart/2008/layout/VerticalCurvedList"/>
    <dgm:cxn modelId="{F295EDAF-7820-45CD-8BD2-1A5FE8FBBDF0}" type="presParOf" srcId="{DF526741-A40A-408C-8B4F-88ABEAA360FF}" destId="{D91622F7-0A00-4376-87B2-0D059209E297}" srcOrd="8" destOrd="0" presId="urn:microsoft.com/office/officeart/2008/layout/VerticalCurvedList"/>
    <dgm:cxn modelId="{F5881781-0377-4C92-B193-764B3D94A60B}" type="presParOf" srcId="{D91622F7-0A00-4376-87B2-0D059209E297}" destId="{7490571F-6D28-40A3-979A-3B2EFB74EC4D}" srcOrd="0" destOrd="0" presId="urn:microsoft.com/office/officeart/2008/layout/VerticalCurvedList"/>
    <dgm:cxn modelId="{1FE75D82-42FF-4D5E-8737-6EA677603B19}" type="presParOf" srcId="{DF526741-A40A-408C-8B4F-88ABEAA360FF}" destId="{CAC7711F-687D-48B6-9EFE-A7F75CED2BC1}" srcOrd="9" destOrd="0" presId="urn:microsoft.com/office/officeart/2008/layout/VerticalCurvedList"/>
    <dgm:cxn modelId="{67DB9029-5BE6-49A3-954A-0A469FF0C365}" type="presParOf" srcId="{DF526741-A40A-408C-8B4F-88ABEAA360FF}" destId="{6AE00F7D-E218-494C-9A96-EEFBE1CCA98A}" srcOrd="10" destOrd="0" presId="urn:microsoft.com/office/officeart/2008/layout/VerticalCurvedList"/>
    <dgm:cxn modelId="{04A25CB0-0AB3-48F6-B7FB-FB64F4E23F70}" type="presParOf" srcId="{6AE00F7D-E218-494C-9A96-EEFBE1CCA98A}" destId="{92BB3F70-D83B-491F-8C96-885375E17C53}" srcOrd="0" destOrd="0" presId="urn:microsoft.com/office/officeart/2008/layout/VerticalCurvedList"/>
    <dgm:cxn modelId="{59DDD49D-FD44-413E-BF6B-3FAAD0FB63D4}" type="presParOf" srcId="{DF526741-A40A-408C-8B4F-88ABEAA360FF}" destId="{BF347DAD-CB3E-4185-B57C-E60917379D8F}" srcOrd="11" destOrd="0" presId="urn:microsoft.com/office/officeart/2008/layout/VerticalCurvedList"/>
    <dgm:cxn modelId="{6E96A916-75DF-43F5-8731-81A7CBC82882}" type="presParOf" srcId="{DF526741-A40A-408C-8B4F-88ABEAA360FF}" destId="{6363E9B8-04A9-49D6-A2C4-29BB8CAFA8C9}" srcOrd="12" destOrd="0" presId="urn:microsoft.com/office/officeart/2008/layout/VerticalCurvedList"/>
    <dgm:cxn modelId="{4D7E847E-41AE-42E8-A847-B14E4D2431E1}" type="presParOf" srcId="{6363E9B8-04A9-49D6-A2C4-29BB8CAFA8C9}" destId="{ABFD839C-03E9-4273-9B90-03187EBE9B3B}" srcOrd="0" destOrd="0" presId="urn:microsoft.com/office/officeart/2008/layout/VerticalCurvedList"/>
    <dgm:cxn modelId="{9DB2CF4F-730C-4E9E-9CA4-6B3AEA24BFE2}" type="presParOf" srcId="{DF526741-A40A-408C-8B4F-88ABEAA360FF}" destId="{AD8D2DB7-DDA0-4FBF-BE16-27F41AFB6718}" srcOrd="13" destOrd="0" presId="urn:microsoft.com/office/officeart/2008/layout/VerticalCurvedList"/>
    <dgm:cxn modelId="{D2D46F09-B395-4CAA-B05D-02D5E3794D2F}" type="presParOf" srcId="{DF526741-A40A-408C-8B4F-88ABEAA360FF}" destId="{27FB4ED2-1C9C-4A91-9B94-42D67FF4B0DD}" srcOrd="14" destOrd="0" presId="urn:microsoft.com/office/officeart/2008/layout/VerticalCurvedList"/>
    <dgm:cxn modelId="{E2E582CB-BF97-454C-A071-42A39CAF174C}" type="presParOf" srcId="{27FB4ED2-1C9C-4A91-9B94-42D67FF4B0DD}" destId="{AE3169BE-EA66-4F88-9501-CA996DADD06B}"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CAFD6C02-9F4E-4556-8CA5-1F5615110614}" type="doc">
      <dgm:prSet loTypeId="urn:microsoft.com/office/officeart/2008/layout/VerticalCurvedList" loCatId="list" qsTypeId="urn:microsoft.com/office/officeart/2005/8/quickstyle/simple1" qsCatId="simple" csTypeId="urn:microsoft.com/office/officeart/2005/8/colors/accent0_1" csCatId="mainScheme" phldr="1"/>
      <dgm:spPr/>
    </dgm:pt>
    <dgm:pt modelId="{88CE7C22-5FC6-4B46-836F-75A45644E343}">
      <dgm:prSet phldrT="[Text]"/>
      <dgm:spPr/>
      <dgm:t>
        <a:bodyPr/>
        <a:lstStyle/>
        <a:p>
          <a:r>
            <a:rPr lang="en-US" dirty="0" smtClean="0">
              <a:latin typeface="DJB Straight Up Now" panose="02000500000000000000" pitchFamily="2" charset="0"/>
            </a:rPr>
            <a:t>Sales</a:t>
          </a:r>
          <a:endParaRPr lang="en-US" dirty="0">
            <a:latin typeface="DJB Straight Up Now" panose="02000500000000000000" pitchFamily="2" charset="0"/>
          </a:endParaRPr>
        </a:p>
      </dgm:t>
    </dgm:pt>
    <dgm:pt modelId="{83BAA042-3EE9-4CE7-8146-BAC830C1610A}" type="parTrans" cxnId="{0D12D9D1-6C12-48AD-98F5-FA2028BB3D62}">
      <dgm:prSet/>
      <dgm:spPr/>
      <dgm:t>
        <a:bodyPr/>
        <a:lstStyle/>
        <a:p>
          <a:endParaRPr lang="en-US"/>
        </a:p>
      </dgm:t>
    </dgm:pt>
    <dgm:pt modelId="{DA51FC5E-F7A9-428C-9547-63D2EE11E24C}" type="sibTrans" cxnId="{0D12D9D1-6C12-48AD-98F5-FA2028BB3D62}">
      <dgm:prSet/>
      <dgm:spPr/>
      <dgm:t>
        <a:bodyPr/>
        <a:lstStyle/>
        <a:p>
          <a:endParaRPr lang="en-US"/>
        </a:p>
      </dgm:t>
    </dgm:pt>
    <dgm:pt modelId="{CBD41DA2-6C58-4935-8DBE-0F08926F06FF}">
      <dgm:prSet phldrT="[Text]"/>
      <dgm:spPr/>
      <dgm:t>
        <a:bodyPr/>
        <a:lstStyle/>
        <a:p>
          <a:r>
            <a:rPr lang="en-US" dirty="0" smtClean="0">
              <a:latin typeface="DJB Straight Up Now" panose="02000500000000000000" pitchFamily="2" charset="0"/>
            </a:rPr>
            <a:t>Marketing</a:t>
          </a:r>
          <a:endParaRPr lang="en-US" dirty="0">
            <a:latin typeface="DJB Straight Up Now" panose="02000500000000000000" pitchFamily="2" charset="0"/>
          </a:endParaRPr>
        </a:p>
      </dgm:t>
    </dgm:pt>
    <dgm:pt modelId="{6713723C-7AEB-46A6-ADBF-BAD618DE2546}" type="parTrans" cxnId="{2A688268-7E85-466C-B7DA-7E610EF17B43}">
      <dgm:prSet/>
      <dgm:spPr/>
      <dgm:t>
        <a:bodyPr/>
        <a:lstStyle/>
        <a:p>
          <a:endParaRPr lang="en-US"/>
        </a:p>
      </dgm:t>
    </dgm:pt>
    <dgm:pt modelId="{702EECE5-5F4A-4604-B98A-48B397AAC6AB}" type="sibTrans" cxnId="{2A688268-7E85-466C-B7DA-7E610EF17B43}">
      <dgm:prSet/>
      <dgm:spPr/>
      <dgm:t>
        <a:bodyPr/>
        <a:lstStyle/>
        <a:p>
          <a:endParaRPr lang="en-US"/>
        </a:p>
      </dgm:t>
    </dgm:pt>
    <dgm:pt modelId="{957A7F1B-88E5-477F-8CE8-BE958E900BC7}">
      <dgm:prSet phldrT="[Text]"/>
      <dgm:spPr/>
      <dgm:t>
        <a:bodyPr/>
        <a:lstStyle/>
        <a:p>
          <a:r>
            <a:rPr lang="en-US" dirty="0" smtClean="0">
              <a:latin typeface="DJB Straight Up Now" panose="02000500000000000000" pitchFamily="2" charset="0"/>
            </a:rPr>
            <a:t>Commerce</a:t>
          </a:r>
          <a:endParaRPr lang="en-US" dirty="0">
            <a:latin typeface="DJB Straight Up Now" panose="02000500000000000000" pitchFamily="2" charset="0"/>
          </a:endParaRPr>
        </a:p>
      </dgm:t>
    </dgm:pt>
    <dgm:pt modelId="{F3C3EEED-F5F7-4EAA-AC2C-ACE42D6B50EF}" type="parTrans" cxnId="{6D8860D9-9897-4A49-8783-420BBE11BC38}">
      <dgm:prSet/>
      <dgm:spPr/>
      <dgm:t>
        <a:bodyPr/>
        <a:lstStyle/>
        <a:p>
          <a:endParaRPr lang="en-US"/>
        </a:p>
      </dgm:t>
    </dgm:pt>
    <dgm:pt modelId="{20577BE1-EC7A-484F-96A0-A5CB1E64220E}" type="sibTrans" cxnId="{6D8860D9-9897-4A49-8783-420BBE11BC38}">
      <dgm:prSet/>
      <dgm:spPr/>
      <dgm:t>
        <a:bodyPr/>
        <a:lstStyle/>
        <a:p>
          <a:endParaRPr lang="en-US"/>
        </a:p>
      </dgm:t>
    </dgm:pt>
    <dgm:pt modelId="{FE80B617-49F5-4A89-9A65-18F5F58AA03E}">
      <dgm:prSet phldrT="[Text]"/>
      <dgm:spPr/>
      <dgm:t>
        <a:bodyPr/>
        <a:lstStyle/>
        <a:p>
          <a:r>
            <a:rPr lang="en-US" dirty="0" smtClean="0">
              <a:latin typeface="DJB Straight Up Now" panose="02000500000000000000" pitchFamily="2" charset="0"/>
            </a:rPr>
            <a:t>Service</a:t>
          </a:r>
          <a:endParaRPr lang="en-US" dirty="0">
            <a:latin typeface="DJB Straight Up Now" panose="02000500000000000000" pitchFamily="2" charset="0"/>
          </a:endParaRPr>
        </a:p>
      </dgm:t>
    </dgm:pt>
    <dgm:pt modelId="{8B332A87-FC09-46B8-B620-51DB87C25C35}" type="parTrans" cxnId="{9A1597FC-2114-42F4-9AEA-8A943BDB5E0A}">
      <dgm:prSet/>
      <dgm:spPr/>
      <dgm:t>
        <a:bodyPr/>
        <a:lstStyle/>
        <a:p>
          <a:endParaRPr lang="en-US"/>
        </a:p>
      </dgm:t>
    </dgm:pt>
    <dgm:pt modelId="{2E619BD1-C9FE-421A-80E7-682100296242}" type="sibTrans" cxnId="{9A1597FC-2114-42F4-9AEA-8A943BDB5E0A}">
      <dgm:prSet/>
      <dgm:spPr/>
      <dgm:t>
        <a:bodyPr/>
        <a:lstStyle/>
        <a:p>
          <a:endParaRPr lang="en-US"/>
        </a:p>
      </dgm:t>
    </dgm:pt>
    <dgm:pt modelId="{D100020B-C0EE-4267-8BA2-1E015D6DB2F3}">
      <dgm:prSet phldrT="[Text]"/>
      <dgm:spPr/>
      <dgm:t>
        <a:bodyPr/>
        <a:lstStyle/>
        <a:p>
          <a:r>
            <a:rPr lang="en-US" dirty="0" smtClean="0">
              <a:latin typeface="DJB Straight Up Now" panose="02000500000000000000" pitchFamily="2" charset="0"/>
            </a:rPr>
            <a:t>Social</a:t>
          </a:r>
          <a:endParaRPr lang="en-US" dirty="0">
            <a:latin typeface="DJB Straight Up Now" panose="02000500000000000000" pitchFamily="2" charset="0"/>
          </a:endParaRPr>
        </a:p>
      </dgm:t>
    </dgm:pt>
    <dgm:pt modelId="{E7F31FDA-4DF8-4B93-A42E-0C06692414DE}" type="parTrans" cxnId="{30CC2DF7-6AB2-41A1-91E4-A3139ACF9AB7}">
      <dgm:prSet/>
      <dgm:spPr/>
      <dgm:t>
        <a:bodyPr/>
        <a:lstStyle/>
        <a:p>
          <a:endParaRPr lang="en-US"/>
        </a:p>
      </dgm:t>
    </dgm:pt>
    <dgm:pt modelId="{A3B1EA86-B93C-475E-B5C8-6E5D53BCDAA1}" type="sibTrans" cxnId="{30CC2DF7-6AB2-41A1-91E4-A3139ACF9AB7}">
      <dgm:prSet/>
      <dgm:spPr/>
      <dgm:t>
        <a:bodyPr/>
        <a:lstStyle/>
        <a:p>
          <a:endParaRPr lang="en-US"/>
        </a:p>
      </dgm:t>
    </dgm:pt>
    <dgm:pt modelId="{7E7153FE-5A98-4AC1-B736-AE5ECFBBCC4E}">
      <dgm:prSet phldrT="[Text]"/>
      <dgm:spPr/>
      <dgm:t>
        <a:bodyPr/>
        <a:lstStyle/>
        <a:p>
          <a:r>
            <a:rPr lang="en-US" dirty="0" smtClean="0">
              <a:latin typeface="DJB Straight Up Now" panose="02000500000000000000" pitchFamily="2" charset="0"/>
            </a:rPr>
            <a:t>Siebel</a:t>
          </a:r>
          <a:r>
            <a:rPr lang="en-US" dirty="0" smtClean="0"/>
            <a:t> </a:t>
          </a:r>
          <a:r>
            <a:rPr lang="en-US" dirty="0" smtClean="0">
              <a:latin typeface="DJB Straight Up Now" panose="02000500000000000000" pitchFamily="2" charset="0"/>
            </a:rPr>
            <a:t>CRM</a:t>
          </a:r>
          <a:r>
            <a:rPr lang="en-US" dirty="0" smtClean="0"/>
            <a:t> </a:t>
          </a:r>
          <a:r>
            <a:rPr lang="en-US" dirty="0" smtClean="0">
              <a:latin typeface="DJB Straight Up Now" panose="02000500000000000000" pitchFamily="2" charset="0"/>
            </a:rPr>
            <a:t>Technology</a:t>
          </a:r>
          <a:endParaRPr lang="en-US" dirty="0">
            <a:latin typeface="DJB Straight Up Now" panose="02000500000000000000" pitchFamily="2" charset="0"/>
          </a:endParaRPr>
        </a:p>
      </dgm:t>
    </dgm:pt>
    <dgm:pt modelId="{057F22CC-B85A-47D6-AE6F-A7CA7BB6747B}" type="parTrans" cxnId="{12A8FF26-CAF7-40B9-9095-B1BE7668CB01}">
      <dgm:prSet/>
      <dgm:spPr/>
      <dgm:t>
        <a:bodyPr/>
        <a:lstStyle/>
        <a:p>
          <a:endParaRPr lang="en-US"/>
        </a:p>
      </dgm:t>
    </dgm:pt>
    <dgm:pt modelId="{5F434CB6-0344-429A-A780-548E0E05EB57}" type="sibTrans" cxnId="{12A8FF26-CAF7-40B9-9095-B1BE7668CB01}">
      <dgm:prSet/>
      <dgm:spPr/>
      <dgm:t>
        <a:bodyPr/>
        <a:lstStyle/>
        <a:p>
          <a:endParaRPr lang="en-US"/>
        </a:p>
      </dgm:t>
    </dgm:pt>
    <dgm:pt modelId="{E56A5FBA-5819-4DFA-BB18-EBC651A00E60}" type="pres">
      <dgm:prSet presAssocID="{CAFD6C02-9F4E-4556-8CA5-1F5615110614}" presName="Name0" presStyleCnt="0">
        <dgm:presLayoutVars>
          <dgm:chMax val="7"/>
          <dgm:chPref val="7"/>
          <dgm:dir/>
        </dgm:presLayoutVars>
      </dgm:prSet>
      <dgm:spPr/>
    </dgm:pt>
    <dgm:pt modelId="{DF526741-A40A-408C-8B4F-88ABEAA360FF}" type="pres">
      <dgm:prSet presAssocID="{CAFD6C02-9F4E-4556-8CA5-1F5615110614}" presName="Name1" presStyleCnt="0"/>
      <dgm:spPr/>
    </dgm:pt>
    <dgm:pt modelId="{1729F4C1-5A06-47C3-A50C-AAA0EF83F37A}" type="pres">
      <dgm:prSet presAssocID="{CAFD6C02-9F4E-4556-8CA5-1F5615110614}" presName="cycle" presStyleCnt="0"/>
      <dgm:spPr/>
    </dgm:pt>
    <dgm:pt modelId="{FA990BA5-BF3C-4D42-9922-490D13719865}" type="pres">
      <dgm:prSet presAssocID="{CAFD6C02-9F4E-4556-8CA5-1F5615110614}" presName="srcNode" presStyleLbl="node1" presStyleIdx="0" presStyleCnt="6"/>
      <dgm:spPr/>
    </dgm:pt>
    <dgm:pt modelId="{5E5A7DB7-34B4-407C-B224-A9C618229EC2}" type="pres">
      <dgm:prSet presAssocID="{CAFD6C02-9F4E-4556-8CA5-1F5615110614}" presName="conn" presStyleLbl="parChTrans1D2" presStyleIdx="0" presStyleCnt="1"/>
      <dgm:spPr/>
      <dgm:t>
        <a:bodyPr/>
        <a:lstStyle/>
        <a:p>
          <a:endParaRPr lang="en-US"/>
        </a:p>
      </dgm:t>
    </dgm:pt>
    <dgm:pt modelId="{00FA2CE9-1D6A-43B4-8F6B-DA2EC8412405}" type="pres">
      <dgm:prSet presAssocID="{CAFD6C02-9F4E-4556-8CA5-1F5615110614}" presName="extraNode" presStyleLbl="node1" presStyleIdx="0" presStyleCnt="6"/>
      <dgm:spPr/>
    </dgm:pt>
    <dgm:pt modelId="{01E3D8C3-81A0-401E-8202-B5CBF5EC23D1}" type="pres">
      <dgm:prSet presAssocID="{CAFD6C02-9F4E-4556-8CA5-1F5615110614}" presName="dstNode" presStyleLbl="node1" presStyleIdx="0" presStyleCnt="6"/>
      <dgm:spPr/>
    </dgm:pt>
    <dgm:pt modelId="{099FD1E4-DF64-4314-B579-5704F35D2D6B}" type="pres">
      <dgm:prSet presAssocID="{88CE7C22-5FC6-4B46-836F-75A45644E343}" presName="text_1" presStyleLbl="node1" presStyleIdx="0" presStyleCnt="6">
        <dgm:presLayoutVars>
          <dgm:bulletEnabled val="1"/>
        </dgm:presLayoutVars>
      </dgm:prSet>
      <dgm:spPr/>
      <dgm:t>
        <a:bodyPr/>
        <a:lstStyle/>
        <a:p>
          <a:endParaRPr lang="en-US"/>
        </a:p>
      </dgm:t>
    </dgm:pt>
    <dgm:pt modelId="{507ED37F-4F62-47B3-B131-BE8A8DD0D65D}" type="pres">
      <dgm:prSet presAssocID="{88CE7C22-5FC6-4B46-836F-75A45644E343}" presName="accent_1" presStyleCnt="0"/>
      <dgm:spPr/>
    </dgm:pt>
    <dgm:pt modelId="{B5C2E6AC-2AC2-4585-9D1A-E55BCBB02797}" type="pres">
      <dgm:prSet presAssocID="{88CE7C22-5FC6-4B46-836F-75A45644E343}" presName="accentRepeatNode" presStyleLbl="solidFgAcc1" presStyleIdx="0" presStyleCnt="6"/>
      <dgm:spPr/>
    </dgm:pt>
    <dgm:pt modelId="{FC94B08B-8D7C-4C10-8B23-190BF11D8AAE}" type="pres">
      <dgm:prSet presAssocID="{CBD41DA2-6C58-4935-8DBE-0F08926F06FF}" presName="text_2" presStyleLbl="node1" presStyleIdx="1" presStyleCnt="6">
        <dgm:presLayoutVars>
          <dgm:bulletEnabled val="1"/>
        </dgm:presLayoutVars>
      </dgm:prSet>
      <dgm:spPr/>
      <dgm:t>
        <a:bodyPr/>
        <a:lstStyle/>
        <a:p>
          <a:endParaRPr lang="en-US"/>
        </a:p>
      </dgm:t>
    </dgm:pt>
    <dgm:pt modelId="{A350A69D-8456-43B0-AD3D-E69720624419}" type="pres">
      <dgm:prSet presAssocID="{CBD41DA2-6C58-4935-8DBE-0F08926F06FF}" presName="accent_2" presStyleCnt="0"/>
      <dgm:spPr/>
    </dgm:pt>
    <dgm:pt modelId="{4F8FC02D-A17C-499C-99D6-EC4154AC8391}" type="pres">
      <dgm:prSet presAssocID="{CBD41DA2-6C58-4935-8DBE-0F08926F06FF}" presName="accentRepeatNode" presStyleLbl="solidFgAcc1" presStyleIdx="1" presStyleCnt="6"/>
      <dgm:spPr/>
    </dgm:pt>
    <dgm:pt modelId="{F7BFAC8C-E61D-4409-BE5C-F7B467B37F57}" type="pres">
      <dgm:prSet presAssocID="{957A7F1B-88E5-477F-8CE8-BE958E900BC7}" presName="text_3" presStyleLbl="node1" presStyleIdx="2" presStyleCnt="6">
        <dgm:presLayoutVars>
          <dgm:bulletEnabled val="1"/>
        </dgm:presLayoutVars>
      </dgm:prSet>
      <dgm:spPr/>
      <dgm:t>
        <a:bodyPr/>
        <a:lstStyle/>
        <a:p>
          <a:endParaRPr lang="en-US"/>
        </a:p>
      </dgm:t>
    </dgm:pt>
    <dgm:pt modelId="{B21C6835-8D41-4B14-A54E-7BD600C0FCEA}" type="pres">
      <dgm:prSet presAssocID="{957A7F1B-88E5-477F-8CE8-BE958E900BC7}" presName="accent_3" presStyleCnt="0"/>
      <dgm:spPr/>
    </dgm:pt>
    <dgm:pt modelId="{49E81250-0C81-4CAC-AA12-446C405ADDB5}" type="pres">
      <dgm:prSet presAssocID="{957A7F1B-88E5-477F-8CE8-BE958E900BC7}" presName="accentRepeatNode" presStyleLbl="solidFgAcc1" presStyleIdx="2" presStyleCnt="6"/>
      <dgm:spPr/>
    </dgm:pt>
    <dgm:pt modelId="{BB8FE740-181A-4549-A291-FC66826FB07E}" type="pres">
      <dgm:prSet presAssocID="{FE80B617-49F5-4A89-9A65-18F5F58AA03E}" presName="text_4" presStyleLbl="node1" presStyleIdx="3" presStyleCnt="6">
        <dgm:presLayoutVars>
          <dgm:bulletEnabled val="1"/>
        </dgm:presLayoutVars>
      </dgm:prSet>
      <dgm:spPr/>
      <dgm:t>
        <a:bodyPr/>
        <a:lstStyle/>
        <a:p>
          <a:endParaRPr lang="en-US"/>
        </a:p>
      </dgm:t>
    </dgm:pt>
    <dgm:pt modelId="{D91622F7-0A00-4376-87B2-0D059209E297}" type="pres">
      <dgm:prSet presAssocID="{FE80B617-49F5-4A89-9A65-18F5F58AA03E}" presName="accent_4" presStyleCnt="0"/>
      <dgm:spPr/>
    </dgm:pt>
    <dgm:pt modelId="{7490571F-6D28-40A3-979A-3B2EFB74EC4D}" type="pres">
      <dgm:prSet presAssocID="{FE80B617-49F5-4A89-9A65-18F5F58AA03E}" presName="accentRepeatNode" presStyleLbl="solidFgAcc1" presStyleIdx="3" presStyleCnt="6"/>
      <dgm:spPr/>
    </dgm:pt>
    <dgm:pt modelId="{CAC7711F-687D-48B6-9EFE-A7F75CED2BC1}" type="pres">
      <dgm:prSet presAssocID="{D100020B-C0EE-4267-8BA2-1E015D6DB2F3}" presName="text_5" presStyleLbl="node1" presStyleIdx="4" presStyleCnt="6">
        <dgm:presLayoutVars>
          <dgm:bulletEnabled val="1"/>
        </dgm:presLayoutVars>
      </dgm:prSet>
      <dgm:spPr/>
      <dgm:t>
        <a:bodyPr/>
        <a:lstStyle/>
        <a:p>
          <a:endParaRPr lang="en-US"/>
        </a:p>
      </dgm:t>
    </dgm:pt>
    <dgm:pt modelId="{6AE00F7D-E218-494C-9A96-EEFBE1CCA98A}" type="pres">
      <dgm:prSet presAssocID="{D100020B-C0EE-4267-8BA2-1E015D6DB2F3}" presName="accent_5" presStyleCnt="0"/>
      <dgm:spPr/>
    </dgm:pt>
    <dgm:pt modelId="{92BB3F70-D83B-491F-8C96-885375E17C53}" type="pres">
      <dgm:prSet presAssocID="{D100020B-C0EE-4267-8BA2-1E015D6DB2F3}" presName="accentRepeatNode" presStyleLbl="solidFgAcc1" presStyleIdx="4" presStyleCnt="6"/>
      <dgm:spPr/>
    </dgm:pt>
    <dgm:pt modelId="{BF347DAD-CB3E-4185-B57C-E60917379D8F}" type="pres">
      <dgm:prSet presAssocID="{7E7153FE-5A98-4AC1-B736-AE5ECFBBCC4E}" presName="text_6" presStyleLbl="node1" presStyleIdx="5" presStyleCnt="6">
        <dgm:presLayoutVars>
          <dgm:bulletEnabled val="1"/>
        </dgm:presLayoutVars>
      </dgm:prSet>
      <dgm:spPr/>
      <dgm:t>
        <a:bodyPr/>
        <a:lstStyle/>
        <a:p>
          <a:endParaRPr lang="en-US"/>
        </a:p>
      </dgm:t>
    </dgm:pt>
    <dgm:pt modelId="{6363E9B8-04A9-49D6-A2C4-29BB8CAFA8C9}" type="pres">
      <dgm:prSet presAssocID="{7E7153FE-5A98-4AC1-B736-AE5ECFBBCC4E}" presName="accent_6" presStyleCnt="0"/>
      <dgm:spPr/>
    </dgm:pt>
    <dgm:pt modelId="{ABFD839C-03E9-4273-9B90-03187EBE9B3B}" type="pres">
      <dgm:prSet presAssocID="{7E7153FE-5A98-4AC1-B736-AE5ECFBBCC4E}" presName="accentRepeatNode" presStyleLbl="solidFgAcc1" presStyleIdx="5" presStyleCnt="6"/>
      <dgm:spPr/>
    </dgm:pt>
  </dgm:ptLst>
  <dgm:cxnLst>
    <dgm:cxn modelId="{0D12D9D1-6C12-48AD-98F5-FA2028BB3D62}" srcId="{CAFD6C02-9F4E-4556-8CA5-1F5615110614}" destId="{88CE7C22-5FC6-4B46-836F-75A45644E343}" srcOrd="0" destOrd="0" parTransId="{83BAA042-3EE9-4CE7-8146-BAC830C1610A}" sibTransId="{DA51FC5E-F7A9-428C-9547-63D2EE11E24C}"/>
    <dgm:cxn modelId="{9A1597FC-2114-42F4-9AEA-8A943BDB5E0A}" srcId="{CAFD6C02-9F4E-4556-8CA5-1F5615110614}" destId="{FE80B617-49F5-4A89-9A65-18F5F58AA03E}" srcOrd="3" destOrd="0" parTransId="{8B332A87-FC09-46B8-B620-51DB87C25C35}" sibTransId="{2E619BD1-C9FE-421A-80E7-682100296242}"/>
    <dgm:cxn modelId="{2A688268-7E85-466C-B7DA-7E610EF17B43}" srcId="{CAFD6C02-9F4E-4556-8CA5-1F5615110614}" destId="{CBD41DA2-6C58-4935-8DBE-0F08926F06FF}" srcOrd="1" destOrd="0" parTransId="{6713723C-7AEB-46A6-ADBF-BAD618DE2546}" sibTransId="{702EECE5-5F4A-4604-B98A-48B397AAC6AB}"/>
    <dgm:cxn modelId="{12A8FF26-CAF7-40B9-9095-B1BE7668CB01}" srcId="{CAFD6C02-9F4E-4556-8CA5-1F5615110614}" destId="{7E7153FE-5A98-4AC1-B736-AE5ECFBBCC4E}" srcOrd="5" destOrd="0" parTransId="{057F22CC-B85A-47D6-AE6F-A7CA7BB6747B}" sibTransId="{5F434CB6-0344-429A-A780-548E0E05EB57}"/>
    <dgm:cxn modelId="{3B3A5907-7D88-4582-B2D9-F9CE14998AD5}" type="presOf" srcId="{FE80B617-49F5-4A89-9A65-18F5F58AA03E}" destId="{BB8FE740-181A-4549-A291-FC66826FB07E}" srcOrd="0" destOrd="0" presId="urn:microsoft.com/office/officeart/2008/layout/VerticalCurvedList"/>
    <dgm:cxn modelId="{BB51A96F-EFFD-4C06-A42E-0BB619CDB53E}" type="presOf" srcId="{88CE7C22-5FC6-4B46-836F-75A45644E343}" destId="{099FD1E4-DF64-4314-B579-5704F35D2D6B}" srcOrd="0" destOrd="0" presId="urn:microsoft.com/office/officeart/2008/layout/VerticalCurvedList"/>
    <dgm:cxn modelId="{63DE06C8-63AB-4DB5-9269-ABC17564EC1A}" type="presOf" srcId="{D100020B-C0EE-4267-8BA2-1E015D6DB2F3}" destId="{CAC7711F-687D-48B6-9EFE-A7F75CED2BC1}" srcOrd="0" destOrd="0" presId="urn:microsoft.com/office/officeart/2008/layout/VerticalCurvedList"/>
    <dgm:cxn modelId="{125C7BB3-6FDF-4045-AD0B-A83AB2132E08}" type="presOf" srcId="{CBD41DA2-6C58-4935-8DBE-0F08926F06FF}" destId="{FC94B08B-8D7C-4C10-8B23-190BF11D8AAE}" srcOrd="0" destOrd="0" presId="urn:microsoft.com/office/officeart/2008/layout/VerticalCurvedList"/>
    <dgm:cxn modelId="{5539A1F5-4FCF-4A80-8A97-1F48CBE0D1D1}" type="presOf" srcId="{957A7F1B-88E5-477F-8CE8-BE958E900BC7}" destId="{F7BFAC8C-E61D-4409-BE5C-F7B467B37F57}" srcOrd="0" destOrd="0" presId="urn:microsoft.com/office/officeart/2008/layout/VerticalCurvedList"/>
    <dgm:cxn modelId="{30CC2DF7-6AB2-41A1-91E4-A3139ACF9AB7}" srcId="{CAFD6C02-9F4E-4556-8CA5-1F5615110614}" destId="{D100020B-C0EE-4267-8BA2-1E015D6DB2F3}" srcOrd="4" destOrd="0" parTransId="{E7F31FDA-4DF8-4B93-A42E-0C06692414DE}" sibTransId="{A3B1EA86-B93C-475E-B5C8-6E5D53BCDAA1}"/>
    <dgm:cxn modelId="{A94867B7-1B08-4600-BBCD-2B6F7776F428}" type="presOf" srcId="{DA51FC5E-F7A9-428C-9547-63D2EE11E24C}" destId="{5E5A7DB7-34B4-407C-B224-A9C618229EC2}" srcOrd="0" destOrd="0" presId="urn:microsoft.com/office/officeart/2008/layout/VerticalCurvedList"/>
    <dgm:cxn modelId="{6B3C606F-132C-4850-B46C-183214F9A718}" type="presOf" srcId="{7E7153FE-5A98-4AC1-B736-AE5ECFBBCC4E}" destId="{BF347DAD-CB3E-4185-B57C-E60917379D8F}" srcOrd="0" destOrd="0" presId="urn:microsoft.com/office/officeart/2008/layout/VerticalCurvedList"/>
    <dgm:cxn modelId="{0B63F154-21DF-4B90-BCC8-1E2E2D290451}" type="presOf" srcId="{CAFD6C02-9F4E-4556-8CA5-1F5615110614}" destId="{E56A5FBA-5819-4DFA-BB18-EBC651A00E60}" srcOrd="0" destOrd="0" presId="urn:microsoft.com/office/officeart/2008/layout/VerticalCurvedList"/>
    <dgm:cxn modelId="{6D8860D9-9897-4A49-8783-420BBE11BC38}" srcId="{CAFD6C02-9F4E-4556-8CA5-1F5615110614}" destId="{957A7F1B-88E5-477F-8CE8-BE958E900BC7}" srcOrd="2" destOrd="0" parTransId="{F3C3EEED-F5F7-4EAA-AC2C-ACE42D6B50EF}" sibTransId="{20577BE1-EC7A-484F-96A0-A5CB1E64220E}"/>
    <dgm:cxn modelId="{DA2FA028-D744-4B28-9AB7-5923CF58A7EC}" type="presParOf" srcId="{E56A5FBA-5819-4DFA-BB18-EBC651A00E60}" destId="{DF526741-A40A-408C-8B4F-88ABEAA360FF}" srcOrd="0" destOrd="0" presId="urn:microsoft.com/office/officeart/2008/layout/VerticalCurvedList"/>
    <dgm:cxn modelId="{81360C62-592D-4A5E-96AB-287A4835A2E1}" type="presParOf" srcId="{DF526741-A40A-408C-8B4F-88ABEAA360FF}" destId="{1729F4C1-5A06-47C3-A50C-AAA0EF83F37A}" srcOrd="0" destOrd="0" presId="urn:microsoft.com/office/officeart/2008/layout/VerticalCurvedList"/>
    <dgm:cxn modelId="{1EF32565-F767-49D1-A376-FA59A9DEC715}" type="presParOf" srcId="{1729F4C1-5A06-47C3-A50C-AAA0EF83F37A}" destId="{FA990BA5-BF3C-4D42-9922-490D13719865}" srcOrd="0" destOrd="0" presId="urn:microsoft.com/office/officeart/2008/layout/VerticalCurvedList"/>
    <dgm:cxn modelId="{9081B400-C032-4E05-97C3-0121E99D142B}" type="presParOf" srcId="{1729F4C1-5A06-47C3-A50C-AAA0EF83F37A}" destId="{5E5A7DB7-34B4-407C-B224-A9C618229EC2}" srcOrd="1" destOrd="0" presId="urn:microsoft.com/office/officeart/2008/layout/VerticalCurvedList"/>
    <dgm:cxn modelId="{125FF749-6BBC-4E8F-BAC5-EAA3A08D50CA}" type="presParOf" srcId="{1729F4C1-5A06-47C3-A50C-AAA0EF83F37A}" destId="{00FA2CE9-1D6A-43B4-8F6B-DA2EC8412405}" srcOrd="2" destOrd="0" presId="urn:microsoft.com/office/officeart/2008/layout/VerticalCurvedList"/>
    <dgm:cxn modelId="{06363251-2DD9-4DAD-8CB5-6E0C4ED510B8}" type="presParOf" srcId="{1729F4C1-5A06-47C3-A50C-AAA0EF83F37A}" destId="{01E3D8C3-81A0-401E-8202-B5CBF5EC23D1}" srcOrd="3" destOrd="0" presId="urn:microsoft.com/office/officeart/2008/layout/VerticalCurvedList"/>
    <dgm:cxn modelId="{E8EF6632-373D-4109-AFC2-13DAF9A45289}" type="presParOf" srcId="{DF526741-A40A-408C-8B4F-88ABEAA360FF}" destId="{099FD1E4-DF64-4314-B579-5704F35D2D6B}" srcOrd="1" destOrd="0" presId="urn:microsoft.com/office/officeart/2008/layout/VerticalCurvedList"/>
    <dgm:cxn modelId="{3A1220FB-18B6-41E2-868F-F453ED1818EA}" type="presParOf" srcId="{DF526741-A40A-408C-8B4F-88ABEAA360FF}" destId="{507ED37F-4F62-47B3-B131-BE8A8DD0D65D}" srcOrd="2" destOrd="0" presId="urn:microsoft.com/office/officeart/2008/layout/VerticalCurvedList"/>
    <dgm:cxn modelId="{64DEB4C1-D927-4959-9D6B-A54CF8EA4A01}" type="presParOf" srcId="{507ED37F-4F62-47B3-B131-BE8A8DD0D65D}" destId="{B5C2E6AC-2AC2-4585-9D1A-E55BCBB02797}" srcOrd="0" destOrd="0" presId="urn:microsoft.com/office/officeart/2008/layout/VerticalCurvedList"/>
    <dgm:cxn modelId="{F96FB2F5-6BEB-42C4-875C-73C2381C32DC}" type="presParOf" srcId="{DF526741-A40A-408C-8B4F-88ABEAA360FF}" destId="{FC94B08B-8D7C-4C10-8B23-190BF11D8AAE}" srcOrd="3" destOrd="0" presId="urn:microsoft.com/office/officeart/2008/layout/VerticalCurvedList"/>
    <dgm:cxn modelId="{D7155118-415E-43E2-9EE7-1CD4186A01C7}" type="presParOf" srcId="{DF526741-A40A-408C-8B4F-88ABEAA360FF}" destId="{A350A69D-8456-43B0-AD3D-E69720624419}" srcOrd="4" destOrd="0" presId="urn:microsoft.com/office/officeart/2008/layout/VerticalCurvedList"/>
    <dgm:cxn modelId="{2714B0A6-97C3-4365-B2A4-FD89490B9BC3}" type="presParOf" srcId="{A350A69D-8456-43B0-AD3D-E69720624419}" destId="{4F8FC02D-A17C-499C-99D6-EC4154AC8391}" srcOrd="0" destOrd="0" presId="urn:microsoft.com/office/officeart/2008/layout/VerticalCurvedList"/>
    <dgm:cxn modelId="{52BF4005-2B55-44F5-BE57-40D692000C65}" type="presParOf" srcId="{DF526741-A40A-408C-8B4F-88ABEAA360FF}" destId="{F7BFAC8C-E61D-4409-BE5C-F7B467B37F57}" srcOrd="5" destOrd="0" presId="urn:microsoft.com/office/officeart/2008/layout/VerticalCurvedList"/>
    <dgm:cxn modelId="{83141911-A8E3-40FA-B1FD-1E396DEF6732}" type="presParOf" srcId="{DF526741-A40A-408C-8B4F-88ABEAA360FF}" destId="{B21C6835-8D41-4B14-A54E-7BD600C0FCEA}" srcOrd="6" destOrd="0" presId="urn:microsoft.com/office/officeart/2008/layout/VerticalCurvedList"/>
    <dgm:cxn modelId="{73574685-CB8D-4F34-AA09-C860E906FFA4}" type="presParOf" srcId="{B21C6835-8D41-4B14-A54E-7BD600C0FCEA}" destId="{49E81250-0C81-4CAC-AA12-446C405ADDB5}" srcOrd="0" destOrd="0" presId="urn:microsoft.com/office/officeart/2008/layout/VerticalCurvedList"/>
    <dgm:cxn modelId="{256035B1-7FA7-44C0-967E-8F3DB4BB1C86}" type="presParOf" srcId="{DF526741-A40A-408C-8B4F-88ABEAA360FF}" destId="{BB8FE740-181A-4549-A291-FC66826FB07E}" srcOrd="7" destOrd="0" presId="urn:microsoft.com/office/officeart/2008/layout/VerticalCurvedList"/>
    <dgm:cxn modelId="{438D68B6-726E-4243-B60D-11B0E54756BE}" type="presParOf" srcId="{DF526741-A40A-408C-8B4F-88ABEAA360FF}" destId="{D91622F7-0A00-4376-87B2-0D059209E297}" srcOrd="8" destOrd="0" presId="urn:microsoft.com/office/officeart/2008/layout/VerticalCurvedList"/>
    <dgm:cxn modelId="{D100AC7B-8F9F-4111-9DA9-F2036AB49142}" type="presParOf" srcId="{D91622F7-0A00-4376-87B2-0D059209E297}" destId="{7490571F-6D28-40A3-979A-3B2EFB74EC4D}" srcOrd="0" destOrd="0" presId="urn:microsoft.com/office/officeart/2008/layout/VerticalCurvedList"/>
    <dgm:cxn modelId="{15A04D20-FC01-4CD9-9077-D442E477A823}" type="presParOf" srcId="{DF526741-A40A-408C-8B4F-88ABEAA360FF}" destId="{CAC7711F-687D-48B6-9EFE-A7F75CED2BC1}" srcOrd="9" destOrd="0" presId="urn:microsoft.com/office/officeart/2008/layout/VerticalCurvedList"/>
    <dgm:cxn modelId="{7BC4E535-8145-4CB3-8354-530C10CAC9D5}" type="presParOf" srcId="{DF526741-A40A-408C-8B4F-88ABEAA360FF}" destId="{6AE00F7D-E218-494C-9A96-EEFBE1CCA98A}" srcOrd="10" destOrd="0" presId="urn:microsoft.com/office/officeart/2008/layout/VerticalCurvedList"/>
    <dgm:cxn modelId="{3968AA8F-5DC6-4E5F-9F9D-7B77F5330F2F}" type="presParOf" srcId="{6AE00F7D-E218-494C-9A96-EEFBE1CCA98A}" destId="{92BB3F70-D83B-491F-8C96-885375E17C53}" srcOrd="0" destOrd="0" presId="urn:microsoft.com/office/officeart/2008/layout/VerticalCurvedList"/>
    <dgm:cxn modelId="{3C125BCD-9283-42DC-A8EA-48AE4A150F0D}" type="presParOf" srcId="{DF526741-A40A-408C-8B4F-88ABEAA360FF}" destId="{BF347DAD-CB3E-4185-B57C-E60917379D8F}" srcOrd="11" destOrd="0" presId="urn:microsoft.com/office/officeart/2008/layout/VerticalCurvedList"/>
    <dgm:cxn modelId="{5F428C1F-76EF-4204-89D5-D7A3D383EEDC}" type="presParOf" srcId="{DF526741-A40A-408C-8B4F-88ABEAA360FF}" destId="{6363E9B8-04A9-49D6-A2C4-29BB8CAFA8C9}" srcOrd="12" destOrd="0" presId="urn:microsoft.com/office/officeart/2008/layout/VerticalCurvedList"/>
    <dgm:cxn modelId="{87B80EF6-95CB-468C-A676-FDB73E60D793}" type="presParOf" srcId="{6363E9B8-04A9-49D6-A2C4-29BB8CAFA8C9}" destId="{ABFD839C-03E9-4273-9B90-03187EBE9B3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E84F97-7936-4E29-BECC-6641D863F7D5}" type="doc">
      <dgm:prSet loTypeId="urn:microsoft.com/office/officeart/2008/layout/PictureStrips" loCatId="list" qsTypeId="urn:microsoft.com/office/officeart/2005/8/quickstyle/simple1" qsCatId="simple" csTypeId="urn:microsoft.com/office/officeart/2005/8/colors/accent6_1" csCatId="accent6" phldr="1"/>
      <dgm:spPr/>
      <dgm:t>
        <a:bodyPr/>
        <a:lstStyle/>
        <a:p>
          <a:endParaRPr lang="en-US"/>
        </a:p>
      </dgm:t>
    </dgm:pt>
    <dgm:pt modelId="{894EB10E-9BBE-452C-B753-A65AF298E593}">
      <dgm:prSet phldrT="[Text]" custT="1"/>
      <dgm:spPr/>
      <dgm:t>
        <a:bodyPr/>
        <a:lstStyle/>
        <a:p>
          <a:r>
            <a:rPr lang="en-US" sz="1600" b="1" dirty="0" smtClean="0"/>
            <a:t>Consulting</a:t>
          </a:r>
          <a:endParaRPr lang="en-US" sz="1600" b="1" dirty="0"/>
        </a:p>
      </dgm:t>
    </dgm:pt>
    <dgm:pt modelId="{B4C5F64B-DD40-49B0-A6CC-CFB9AE7153C7}" type="parTrans" cxnId="{3F76DC96-9B68-4E13-85C3-498015447A67}">
      <dgm:prSet/>
      <dgm:spPr/>
      <dgm:t>
        <a:bodyPr/>
        <a:lstStyle/>
        <a:p>
          <a:endParaRPr lang="en-US"/>
        </a:p>
      </dgm:t>
    </dgm:pt>
    <dgm:pt modelId="{04E7BC2A-689F-49BB-92E4-D89050CC6E14}" type="sibTrans" cxnId="{3F76DC96-9B68-4E13-85C3-498015447A67}">
      <dgm:prSet/>
      <dgm:spPr/>
      <dgm:t>
        <a:bodyPr/>
        <a:lstStyle/>
        <a:p>
          <a:endParaRPr lang="en-US"/>
        </a:p>
      </dgm:t>
    </dgm:pt>
    <dgm:pt modelId="{D8EFB710-BDFC-47B9-AD9C-39C9736DFC6F}">
      <dgm:prSet phldrT="[Text]" custT="1"/>
      <dgm:spPr/>
      <dgm:t>
        <a:bodyPr/>
        <a:lstStyle/>
        <a:p>
          <a:r>
            <a:rPr lang="en-US" sz="1600" b="1" dirty="0" smtClean="0"/>
            <a:t>Remote and Onsite Technical Support</a:t>
          </a:r>
          <a:endParaRPr lang="en-US" sz="1600" b="1" dirty="0"/>
        </a:p>
      </dgm:t>
    </dgm:pt>
    <dgm:pt modelId="{23A6B0B5-B600-4255-83F3-71E2C32DF255}" type="parTrans" cxnId="{959669DF-24AC-42EA-AC3A-CCFCD1177BF6}">
      <dgm:prSet/>
      <dgm:spPr/>
      <dgm:t>
        <a:bodyPr/>
        <a:lstStyle/>
        <a:p>
          <a:endParaRPr lang="en-US"/>
        </a:p>
      </dgm:t>
    </dgm:pt>
    <dgm:pt modelId="{072E664A-2DB4-48EE-A46C-21F662D15C55}" type="sibTrans" cxnId="{959669DF-24AC-42EA-AC3A-CCFCD1177BF6}">
      <dgm:prSet/>
      <dgm:spPr/>
      <dgm:t>
        <a:bodyPr/>
        <a:lstStyle/>
        <a:p>
          <a:endParaRPr lang="en-US"/>
        </a:p>
      </dgm:t>
    </dgm:pt>
    <dgm:pt modelId="{A4415059-E3D5-4950-BF7B-6F8DCD6DA4BD}">
      <dgm:prSet phldrT="[Text]" custT="1"/>
      <dgm:spPr/>
      <dgm:t>
        <a:bodyPr/>
        <a:lstStyle/>
        <a:p>
          <a:r>
            <a:rPr lang="en-US" sz="1600" b="1" dirty="0" smtClean="0"/>
            <a:t>Designing</a:t>
          </a:r>
          <a:endParaRPr lang="en-US" sz="1600" b="1" dirty="0"/>
        </a:p>
      </dgm:t>
    </dgm:pt>
    <dgm:pt modelId="{72D77F37-BC08-40D8-8F13-F69FBD383B1C}" type="parTrans" cxnId="{74157B18-8377-4777-84CF-EDD8E54C0E44}">
      <dgm:prSet/>
      <dgm:spPr/>
      <dgm:t>
        <a:bodyPr/>
        <a:lstStyle/>
        <a:p>
          <a:endParaRPr lang="en-US"/>
        </a:p>
      </dgm:t>
    </dgm:pt>
    <dgm:pt modelId="{82B1C303-0C47-426B-B364-497BB7E22A39}" type="sibTrans" cxnId="{74157B18-8377-4777-84CF-EDD8E54C0E44}">
      <dgm:prSet/>
      <dgm:spPr/>
      <dgm:t>
        <a:bodyPr/>
        <a:lstStyle/>
        <a:p>
          <a:endParaRPr lang="en-US"/>
        </a:p>
      </dgm:t>
    </dgm:pt>
    <dgm:pt modelId="{F72286A5-128D-4840-BAF8-9A5C37380C6B}">
      <dgm:prSet phldrT="[Text]" custT="1"/>
      <dgm:spPr/>
      <dgm:t>
        <a:bodyPr/>
        <a:lstStyle/>
        <a:p>
          <a:r>
            <a:rPr lang="en-US" sz="1600" b="1" dirty="0" smtClean="0"/>
            <a:t>Implementation</a:t>
          </a:r>
          <a:endParaRPr lang="en-US" sz="1600" b="1" dirty="0"/>
        </a:p>
      </dgm:t>
    </dgm:pt>
    <dgm:pt modelId="{9CFEB585-65E1-4C5F-93F3-700E62CBDADD}" type="parTrans" cxnId="{A670D7DA-20B8-4071-B20F-BB82F2F7D1C8}">
      <dgm:prSet/>
      <dgm:spPr/>
      <dgm:t>
        <a:bodyPr/>
        <a:lstStyle/>
        <a:p>
          <a:endParaRPr lang="en-US"/>
        </a:p>
      </dgm:t>
    </dgm:pt>
    <dgm:pt modelId="{D8F23D26-269F-45D5-9203-9D11668AA67D}" type="sibTrans" cxnId="{A670D7DA-20B8-4071-B20F-BB82F2F7D1C8}">
      <dgm:prSet/>
      <dgm:spPr/>
      <dgm:t>
        <a:bodyPr/>
        <a:lstStyle/>
        <a:p>
          <a:endParaRPr lang="en-US"/>
        </a:p>
      </dgm:t>
    </dgm:pt>
    <dgm:pt modelId="{A58CE0F2-D4D7-484E-85AC-2269B796B05B}">
      <dgm:prSet phldrT="[Text]" custT="1"/>
      <dgm:spPr/>
      <dgm:t>
        <a:bodyPr/>
        <a:lstStyle/>
        <a:p>
          <a:r>
            <a:rPr lang="en-US" sz="1600" b="1" dirty="0" smtClean="0"/>
            <a:t>Development</a:t>
          </a:r>
          <a:endParaRPr lang="en-US" sz="1600" b="1" dirty="0"/>
        </a:p>
      </dgm:t>
    </dgm:pt>
    <dgm:pt modelId="{CEC46F2D-5E57-4FB6-9722-DB232374F757}" type="parTrans" cxnId="{6D21A299-1801-412F-BE53-F19F4972583F}">
      <dgm:prSet/>
      <dgm:spPr/>
      <dgm:t>
        <a:bodyPr/>
        <a:lstStyle/>
        <a:p>
          <a:endParaRPr lang="en-US"/>
        </a:p>
      </dgm:t>
    </dgm:pt>
    <dgm:pt modelId="{4FAF0E01-97DA-4A51-B0AB-E59E94A86C40}" type="sibTrans" cxnId="{6D21A299-1801-412F-BE53-F19F4972583F}">
      <dgm:prSet/>
      <dgm:spPr/>
      <dgm:t>
        <a:bodyPr/>
        <a:lstStyle/>
        <a:p>
          <a:endParaRPr lang="en-US"/>
        </a:p>
      </dgm:t>
    </dgm:pt>
    <dgm:pt modelId="{DEAA7A1E-A768-4790-9F3A-1A05C1578DFF}">
      <dgm:prSet phldrT="[Text]" custT="1"/>
      <dgm:spPr/>
      <dgm:t>
        <a:bodyPr/>
        <a:lstStyle/>
        <a:p>
          <a:r>
            <a:rPr lang="en-US" sz="1600" b="1" dirty="0" smtClean="0"/>
            <a:t>Global</a:t>
          </a:r>
          <a:r>
            <a:rPr lang="en-US" sz="1300" dirty="0" smtClean="0"/>
            <a:t> </a:t>
          </a:r>
          <a:r>
            <a:rPr lang="en-US" sz="1600" b="1" dirty="0" smtClean="0"/>
            <a:t>Rollouts</a:t>
          </a:r>
          <a:endParaRPr lang="en-US" sz="1600" b="1" dirty="0"/>
        </a:p>
      </dgm:t>
    </dgm:pt>
    <dgm:pt modelId="{2F8EAA43-C495-449C-A727-387A3E471D5F}" type="parTrans" cxnId="{851B6B69-AB32-42F6-A091-B2FF22162D53}">
      <dgm:prSet/>
      <dgm:spPr/>
      <dgm:t>
        <a:bodyPr/>
        <a:lstStyle/>
        <a:p>
          <a:endParaRPr lang="en-US"/>
        </a:p>
      </dgm:t>
    </dgm:pt>
    <dgm:pt modelId="{0497AE4F-D045-475F-A43D-230E353F2F0A}" type="sibTrans" cxnId="{851B6B69-AB32-42F6-A091-B2FF22162D53}">
      <dgm:prSet/>
      <dgm:spPr/>
      <dgm:t>
        <a:bodyPr/>
        <a:lstStyle/>
        <a:p>
          <a:endParaRPr lang="en-US"/>
        </a:p>
      </dgm:t>
    </dgm:pt>
    <dgm:pt modelId="{E228966A-D95D-4EB5-A70A-9FB49DF679DF}" type="pres">
      <dgm:prSet presAssocID="{8FE84F97-7936-4E29-BECC-6641D863F7D5}" presName="Name0" presStyleCnt="0">
        <dgm:presLayoutVars>
          <dgm:dir/>
          <dgm:resizeHandles val="exact"/>
        </dgm:presLayoutVars>
      </dgm:prSet>
      <dgm:spPr/>
      <dgm:t>
        <a:bodyPr/>
        <a:lstStyle/>
        <a:p>
          <a:endParaRPr lang="en-US"/>
        </a:p>
      </dgm:t>
    </dgm:pt>
    <dgm:pt modelId="{BA14B073-A7C8-4F58-AEEF-AF9F623415A5}" type="pres">
      <dgm:prSet presAssocID="{894EB10E-9BBE-452C-B753-A65AF298E593}" presName="composite" presStyleCnt="0"/>
      <dgm:spPr/>
    </dgm:pt>
    <dgm:pt modelId="{CD628D00-8E5D-4AA7-9584-F3539338A321}" type="pres">
      <dgm:prSet presAssocID="{894EB10E-9BBE-452C-B753-A65AF298E593}" presName="rect1" presStyleLbl="trAlignAcc1" presStyleIdx="0" presStyleCnt="6" custScaleX="134617">
        <dgm:presLayoutVars>
          <dgm:bulletEnabled val="1"/>
        </dgm:presLayoutVars>
      </dgm:prSet>
      <dgm:spPr/>
      <dgm:t>
        <a:bodyPr/>
        <a:lstStyle/>
        <a:p>
          <a:endParaRPr lang="en-US"/>
        </a:p>
      </dgm:t>
    </dgm:pt>
    <dgm:pt modelId="{63313BE4-9400-4100-970E-AABC86430A75}" type="pres">
      <dgm:prSet presAssocID="{894EB10E-9BBE-452C-B753-A65AF298E593}" presName="rect2" presStyleLbl="fgImgPlace1" presStyleIdx="0" presStyleCnt="6" custScaleX="80289" custScaleY="104750" custLinFactX="-14591" custLinFactNeighborX="-100000"/>
      <dgm:spPr>
        <a:solidFill>
          <a:srgbClr val="93C734"/>
        </a:solidFill>
      </dgm:spPr>
    </dgm:pt>
    <dgm:pt modelId="{EB1CE264-C6CF-4A45-95F2-A5A4E3F12DB6}" type="pres">
      <dgm:prSet presAssocID="{04E7BC2A-689F-49BB-92E4-D89050CC6E14}" presName="sibTrans" presStyleCnt="0"/>
      <dgm:spPr/>
    </dgm:pt>
    <dgm:pt modelId="{069E7057-435D-4C8F-8F83-FAC06C969442}" type="pres">
      <dgm:prSet presAssocID="{A4415059-E3D5-4950-BF7B-6F8DCD6DA4BD}" presName="composite" presStyleCnt="0"/>
      <dgm:spPr/>
    </dgm:pt>
    <dgm:pt modelId="{A8B0DA35-B758-4529-85AA-F3360958C7C5}" type="pres">
      <dgm:prSet presAssocID="{A4415059-E3D5-4950-BF7B-6F8DCD6DA4BD}" presName="rect1" presStyleLbl="trAlignAcc1" presStyleIdx="1" presStyleCnt="6" custScaleX="134617">
        <dgm:presLayoutVars>
          <dgm:bulletEnabled val="1"/>
        </dgm:presLayoutVars>
      </dgm:prSet>
      <dgm:spPr/>
      <dgm:t>
        <a:bodyPr/>
        <a:lstStyle/>
        <a:p>
          <a:endParaRPr lang="en-US"/>
        </a:p>
      </dgm:t>
    </dgm:pt>
    <dgm:pt modelId="{EA4BF6F9-C16C-4325-850A-15EB4A15ACA6}" type="pres">
      <dgm:prSet presAssocID="{A4415059-E3D5-4950-BF7B-6F8DCD6DA4BD}" presName="rect2" presStyleLbl="fgImgPlace1" presStyleIdx="1" presStyleCnt="6" custLinFactX="-4736" custLinFactNeighborX="-100000"/>
      <dgm:spPr>
        <a:solidFill>
          <a:srgbClr val="93C734"/>
        </a:solidFill>
      </dgm:spPr>
    </dgm:pt>
    <dgm:pt modelId="{CD6F9A01-A0FB-4A6E-BAC6-3E84E135D0AF}" type="pres">
      <dgm:prSet presAssocID="{82B1C303-0C47-426B-B364-497BB7E22A39}" presName="sibTrans" presStyleCnt="0"/>
      <dgm:spPr/>
    </dgm:pt>
    <dgm:pt modelId="{E93E9BB6-3625-42D1-A111-71EF4CBA486F}" type="pres">
      <dgm:prSet presAssocID="{F72286A5-128D-4840-BAF8-9A5C37380C6B}" presName="composite" presStyleCnt="0"/>
      <dgm:spPr/>
    </dgm:pt>
    <dgm:pt modelId="{7591F30B-1BA6-4CA8-B947-13951A5BEEE4}" type="pres">
      <dgm:prSet presAssocID="{F72286A5-128D-4840-BAF8-9A5C37380C6B}" presName="rect1" presStyleLbl="trAlignAcc1" presStyleIdx="2" presStyleCnt="6" custScaleX="134617">
        <dgm:presLayoutVars>
          <dgm:bulletEnabled val="1"/>
        </dgm:presLayoutVars>
      </dgm:prSet>
      <dgm:spPr/>
      <dgm:t>
        <a:bodyPr/>
        <a:lstStyle/>
        <a:p>
          <a:endParaRPr lang="en-US"/>
        </a:p>
      </dgm:t>
    </dgm:pt>
    <dgm:pt modelId="{FE896C4A-925A-4756-848E-F6848042EDC5}" type="pres">
      <dgm:prSet presAssocID="{F72286A5-128D-4840-BAF8-9A5C37380C6B}" presName="rect2" presStyleLbl="fgImgPlace1" presStyleIdx="2" presStyleCnt="6" custLinFactX="-4736" custLinFactNeighborX="-100000" custLinFactNeighborY="1153"/>
      <dgm:spPr>
        <a:solidFill>
          <a:srgbClr val="93C734"/>
        </a:solidFill>
      </dgm:spPr>
    </dgm:pt>
    <dgm:pt modelId="{5EE3562B-5FF0-4A74-8257-059CC3D1020A}" type="pres">
      <dgm:prSet presAssocID="{D8F23D26-269F-45D5-9203-9D11668AA67D}" presName="sibTrans" presStyleCnt="0"/>
      <dgm:spPr/>
    </dgm:pt>
    <dgm:pt modelId="{FA5821A4-8F51-4E6D-ACE3-7D048C39C520}" type="pres">
      <dgm:prSet presAssocID="{DEAA7A1E-A768-4790-9F3A-1A05C1578DFF}" presName="composite" presStyleCnt="0"/>
      <dgm:spPr/>
    </dgm:pt>
    <dgm:pt modelId="{3745FEC9-B461-4703-B6EE-E18B10F30AFA}" type="pres">
      <dgm:prSet presAssocID="{DEAA7A1E-A768-4790-9F3A-1A05C1578DFF}" presName="rect1" presStyleLbl="trAlignAcc1" presStyleIdx="3" presStyleCnt="6" custScaleX="134617">
        <dgm:presLayoutVars>
          <dgm:bulletEnabled val="1"/>
        </dgm:presLayoutVars>
      </dgm:prSet>
      <dgm:spPr/>
      <dgm:t>
        <a:bodyPr/>
        <a:lstStyle/>
        <a:p>
          <a:endParaRPr lang="en-US"/>
        </a:p>
      </dgm:t>
    </dgm:pt>
    <dgm:pt modelId="{8EF69D81-CDA7-477A-B761-5BDACB215724}" type="pres">
      <dgm:prSet presAssocID="{DEAA7A1E-A768-4790-9F3A-1A05C1578DFF}" presName="rect2" presStyleLbl="fgImgPlace1" presStyleIdx="3" presStyleCnt="6" custLinFactX="-4736" custLinFactNeighborX="-100000" custLinFactNeighborY="1153"/>
      <dgm:spPr>
        <a:solidFill>
          <a:srgbClr val="93C734"/>
        </a:solidFill>
      </dgm:spPr>
    </dgm:pt>
    <dgm:pt modelId="{9913B481-5378-4D55-93BD-F51DE0A99A21}" type="pres">
      <dgm:prSet presAssocID="{0497AE4F-D045-475F-A43D-230E353F2F0A}" presName="sibTrans" presStyleCnt="0"/>
      <dgm:spPr/>
    </dgm:pt>
    <dgm:pt modelId="{6DB8C626-65F7-49A3-AEDA-E71F37ED004C}" type="pres">
      <dgm:prSet presAssocID="{D8EFB710-BDFC-47B9-AD9C-39C9736DFC6F}" presName="composite" presStyleCnt="0"/>
      <dgm:spPr/>
    </dgm:pt>
    <dgm:pt modelId="{D7D8D14F-E619-4CC7-88A8-A2AD4D50F001}" type="pres">
      <dgm:prSet presAssocID="{D8EFB710-BDFC-47B9-AD9C-39C9736DFC6F}" presName="rect1" presStyleLbl="trAlignAcc1" presStyleIdx="4" presStyleCnt="6" custScaleX="134617">
        <dgm:presLayoutVars>
          <dgm:bulletEnabled val="1"/>
        </dgm:presLayoutVars>
      </dgm:prSet>
      <dgm:spPr/>
      <dgm:t>
        <a:bodyPr/>
        <a:lstStyle/>
        <a:p>
          <a:endParaRPr lang="en-US"/>
        </a:p>
      </dgm:t>
    </dgm:pt>
    <dgm:pt modelId="{7BA5B10B-C285-4A14-8F97-0336132C64F8}" type="pres">
      <dgm:prSet presAssocID="{D8EFB710-BDFC-47B9-AD9C-39C9736DFC6F}" presName="rect2" presStyleLbl="fgImgPlace1" presStyleIdx="4" presStyleCnt="6" custLinFactX="-4736" custLinFactNeighborX="-100000" custLinFactNeighborY="1153"/>
      <dgm:spPr>
        <a:solidFill>
          <a:srgbClr val="93C734"/>
        </a:solidFill>
      </dgm:spPr>
    </dgm:pt>
    <dgm:pt modelId="{C52C760D-B629-4BBA-9874-D94A5DAF08FD}" type="pres">
      <dgm:prSet presAssocID="{072E664A-2DB4-48EE-A46C-21F662D15C55}" presName="sibTrans" presStyleCnt="0"/>
      <dgm:spPr/>
    </dgm:pt>
    <dgm:pt modelId="{89FD6E82-AE32-4697-92AB-8B7AC58F51FD}" type="pres">
      <dgm:prSet presAssocID="{A58CE0F2-D4D7-484E-85AC-2269B796B05B}" presName="composite" presStyleCnt="0"/>
      <dgm:spPr/>
    </dgm:pt>
    <dgm:pt modelId="{38BE4849-AA6C-49EC-9F8B-E630472D16C0}" type="pres">
      <dgm:prSet presAssocID="{A58CE0F2-D4D7-484E-85AC-2269B796B05B}" presName="rect1" presStyleLbl="trAlignAcc1" presStyleIdx="5" presStyleCnt="6" custScaleX="134617">
        <dgm:presLayoutVars>
          <dgm:bulletEnabled val="1"/>
        </dgm:presLayoutVars>
      </dgm:prSet>
      <dgm:spPr/>
      <dgm:t>
        <a:bodyPr/>
        <a:lstStyle/>
        <a:p>
          <a:endParaRPr lang="en-US"/>
        </a:p>
      </dgm:t>
    </dgm:pt>
    <dgm:pt modelId="{EE8711C9-53E4-461D-A92D-2852AF6E9351}" type="pres">
      <dgm:prSet presAssocID="{A58CE0F2-D4D7-484E-85AC-2269B796B05B}" presName="rect2" presStyleLbl="fgImgPlace1" presStyleIdx="5" presStyleCnt="6" custLinFactX="-4736" custLinFactNeighborX="-100000" custLinFactNeighborY="1153"/>
      <dgm:spPr>
        <a:solidFill>
          <a:srgbClr val="93C734"/>
        </a:solidFill>
      </dgm:spPr>
    </dgm:pt>
  </dgm:ptLst>
  <dgm:cxnLst>
    <dgm:cxn modelId="{C1E826B3-0061-4006-A69B-9A96C0A752D6}" type="presOf" srcId="{894EB10E-9BBE-452C-B753-A65AF298E593}" destId="{CD628D00-8E5D-4AA7-9584-F3539338A321}" srcOrd="0" destOrd="0" presId="urn:microsoft.com/office/officeart/2008/layout/PictureStrips"/>
    <dgm:cxn modelId="{473AC733-6423-4381-83EE-35C33642D467}" type="presOf" srcId="{DEAA7A1E-A768-4790-9F3A-1A05C1578DFF}" destId="{3745FEC9-B461-4703-B6EE-E18B10F30AFA}" srcOrd="0" destOrd="0" presId="urn:microsoft.com/office/officeart/2008/layout/PictureStrips"/>
    <dgm:cxn modelId="{F442FBAE-6CAA-464D-8CAA-4C9D852E2699}" type="presOf" srcId="{A58CE0F2-D4D7-484E-85AC-2269B796B05B}" destId="{38BE4849-AA6C-49EC-9F8B-E630472D16C0}" srcOrd="0" destOrd="0" presId="urn:microsoft.com/office/officeart/2008/layout/PictureStrips"/>
    <dgm:cxn modelId="{8370C25C-787B-435D-842C-1A6680744EA4}" type="presOf" srcId="{A4415059-E3D5-4950-BF7B-6F8DCD6DA4BD}" destId="{A8B0DA35-B758-4529-85AA-F3360958C7C5}" srcOrd="0" destOrd="0" presId="urn:microsoft.com/office/officeart/2008/layout/PictureStrips"/>
    <dgm:cxn modelId="{74157B18-8377-4777-84CF-EDD8E54C0E44}" srcId="{8FE84F97-7936-4E29-BECC-6641D863F7D5}" destId="{A4415059-E3D5-4950-BF7B-6F8DCD6DA4BD}" srcOrd="1" destOrd="0" parTransId="{72D77F37-BC08-40D8-8F13-F69FBD383B1C}" sibTransId="{82B1C303-0C47-426B-B364-497BB7E22A39}"/>
    <dgm:cxn modelId="{851B6B69-AB32-42F6-A091-B2FF22162D53}" srcId="{8FE84F97-7936-4E29-BECC-6641D863F7D5}" destId="{DEAA7A1E-A768-4790-9F3A-1A05C1578DFF}" srcOrd="3" destOrd="0" parTransId="{2F8EAA43-C495-449C-A727-387A3E471D5F}" sibTransId="{0497AE4F-D045-475F-A43D-230E353F2F0A}"/>
    <dgm:cxn modelId="{E6EF5E12-6E64-4C2B-8A4F-75EE38FD9CE1}" type="presOf" srcId="{F72286A5-128D-4840-BAF8-9A5C37380C6B}" destId="{7591F30B-1BA6-4CA8-B947-13951A5BEEE4}" srcOrd="0" destOrd="0" presId="urn:microsoft.com/office/officeart/2008/layout/PictureStrips"/>
    <dgm:cxn modelId="{80ADEC5F-D38D-4EE4-9A03-B483FF14C523}" type="presOf" srcId="{D8EFB710-BDFC-47B9-AD9C-39C9736DFC6F}" destId="{D7D8D14F-E619-4CC7-88A8-A2AD4D50F001}" srcOrd="0" destOrd="0" presId="urn:microsoft.com/office/officeart/2008/layout/PictureStrips"/>
    <dgm:cxn modelId="{3F76DC96-9B68-4E13-85C3-498015447A67}" srcId="{8FE84F97-7936-4E29-BECC-6641D863F7D5}" destId="{894EB10E-9BBE-452C-B753-A65AF298E593}" srcOrd="0" destOrd="0" parTransId="{B4C5F64B-DD40-49B0-A6CC-CFB9AE7153C7}" sibTransId="{04E7BC2A-689F-49BB-92E4-D89050CC6E14}"/>
    <dgm:cxn modelId="{8191E97B-1DE7-4A45-945F-9E9B050F6E11}" type="presOf" srcId="{8FE84F97-7936-4E29-BECC-6641D863F7D5}" destId="{E228966A-D95D-4EB5-A70A-9FB49DF679DF}" srcOrd="0" destOrd="0" presId="urn:microsoft.com/office/officeart/2008/layout/PictureStrips"/>
    <dgm:cxn modelId="{959669DF-24AC-42EA-AC3A-CCFCD1177BF6}" srcId="{8FE84F97-7936-4E29-BECC-6641D863F7D5}" destId="{D8EFB710-BDFC-47B9-AD9C-39C9736DFC6F}" srcOrd="4" destOrd="0" parTransId="{23A6B0B5-B600-4255-83F3-71E2C32DF255}" sibTransId="{072E664A-2DB4-48EE-A46C-21F662D15C55}"/>
    <dgm:cxn modelId="{A670D7DA-20B8-4071-B20F-BB82F2F7D1C8}" srcId="{8FE84F97-7936-4E29-BECC-6641D863F7D5}" destId="{F72286A5-128D-4840-BAF8-9A5C37380C6B}" srcOrd="2" destOrd="0" parTransId="{9CFEB585-65E1-4C5F-93F3-700E62CBDADD}" sibTransId="{D8F23D26-269F-45D5-9203-9D11668AA67D}"/>
    <dgm:cxn modelId="{6D21A299-1801-412F-BE53-F19F4972583F}" srcId="{8FE84F97-7936-4E29-BECC-6641D863F7D5}" destId="{A58CE0F2-D4D7-484E-85AC-2269B796B05B}" srcOrd="5" destOrd="0" parTransId="{CEC46F2D-5E57-4FB6-9722-DB232374F757}" sibTransId="{4FAF0E01-97DA-4A51-B0AB-E59E94A86C40}"/>
    <dgm:cxn modelId="{98B0F96D-3F10-4B4E-B1D2-F19D2AF5AA78}" type="presParOf" srcId="{E228966A-D95D-4EB5-A70A-9FB49DF679DF}" destId="{BA14B073-A7C8-4F58-AEEF-AF9F623415A5}" srcOrd="0" destOrd="0" presId="urn:microsoft.com/office/officeart/2008/layout/PictureStrips"/>
    <dgm:cxn modelId="{01CC9DBC-0009-4778-8B44-1EDB9E9C076D}" type="presParOf" srcId="{BA14B073-A7C8-4F58-AEEF-AF9F623415A5}" destId="{CD628D00-8E5D-4AA7-9584-F3539338A321}" srcOrd="0" destOrd="0" presId="urn:microsoft.com/office/officeart/2008/layout/PictureStrips"/>
    <dgm:cxn modelId="{A7F523F3-69EE-46B5-B624-504D2B362540}" type="presParOf" srcId="{BA14B073-A7C8-4F58-AEEF-AF9F623415A5}" destId="{63313BE4-9400-4100-970E-AABC86430A75}" srcOrd="1" destOrd="0" presId="urn:microsoft.com/office/officeart/2008/layout/PictureStrips"/>
    <dgm:cxn modelId="{2B2C6B5D-2656-4410-B9CD-AC4256E1D352}" type="presParOf" srcId="{E228966A-D95D-4EB5-A70A-9FB49DF679DF}" destId="{EB1CE264-C6CF-4A45-95F2-A5A4E3F12DB6}" srcOrd="1" destOrd="0" presId="urn:microsoft.com/office/officeart/2008/layout/PictureStrips"/>
    <dgm:cxn modelId="{1628F493-0F5B-4005-8EB5-EA91DD2A38C4}" type="presParOf" srcId="{E228966A-D95D-4EB5-A70A-9FB49DF679DF}" destId="{069E7057-435D-4C8F-8F83-FAC06C969442}" srcOrd="2" destOrd="0" presId="urn:microsoft.com/office/officeart/2008/layout/PictureStrips"/>
    <dgm:cxn modelId="{E92A903F-2320-4CC0-924B-0FE23CF22930}" type="presParOf" srcId="{069E7057-435D-4C8F-8F83-FAC06C969442}" destId="{A8B0DA35-B758-4529-85AA-F3360958C7C5}" srcOrd="0" destOrd="0" presId="urn:microsoft.com/office/officeart/2008/layout/PictureStrips"/>
    <dgm:cxn modelId="{9B72F1BD-D265-4B0F-A297-F572F6C62D7F}" type="presParOf" srcId="{069E7057-435D-4C8F-8F83-FAC06C969442}" destId="{EA4BF6F9-C16C-4325-850A-15EB4A15ACA6}" srcOrd="1" destOrd="0" presId="urn:microsoft.com/office/officeart/2008/layout/PictureStrips"/>
    <dgm:cxn modelId="{CFBF0485-2F6E-4291-9404-B180698324D5}" type="presParOf" srcId="{E228966A-D95D-4EB5-A70A-9FB49DF679DF}" destId="{CD6F9A01-A0FB-4A6E-BAC6-3E84E135D0AF}" srcOrd="3" destOrd="0" presId="urn:microsoft.com/office/officeart/2008/layout/PictureStrips"/>
    <dgm:cxn modelId="{E9459498-A65F-4B56-8B07-06BD03F85DEC}" type="presParOf" srcId="{E228966A-D95D-4EB5-A70A-9FB49DF679DF}" destId="{E93E9BB6-3625-42D1-A111-71EF4CBA486F}" srcOrd="4" destOrd="0" presId="urn:microsoft.com/office/officeart/2008/layout/PictureStrips"/>
    <dgm:cxn modelId="{1D321E90-DA3C-498D-9D6F-90105E687824}" type="presParOf" srcId="{E93E9BB6-3625-42D1-A111-71EF4CBA486F}" destId="{7591F30B-1BA6-4CA8-B947-13951A5BEEE4}" srcOrd="0" destOrd="0" presId="urn:microsoft.com/office/officeart/2008/layout/PictureStrips"/>
    <dgm:cxn modelId="{C29E2D37-1527-46F9-ACFB-9A4287718082}" type="presParOf" srcId="{E93E9BB6-3625-42D1-A111-71EF4CBA486F}" destId="{FE896C4A-925A-4756-848E-F6848042EDC5}" srcOrd="1" destOrd="0" presId="urn:microsoft.com/office/officeart/2008/layout/PictureStrips"/>
    <dgm:cxn modelId="{C363D3C0-D7AD-451F-851C-6F21177F5ED6}" type="presParOf" srcId="{E228966A-D95D-4EB5-A70A-9FB49DF679DF}" destId="{5EE3562B-5FF0-4A74-8257-059CC3D1020A}" srcOrd="5" destOrd="0" presId="urn:microsoft.com/office/officeart/2008/layout/PictureStrips"/>
    <dgm:cxn modelId="{EA3D007C-6E83-4388-812C-DA8D45B4A863}" type="presParOf" srcId="{E228966A-D95D-4EB5-A70A-9FB49DF679DF}" destId="{FA5821A4-8F51-4E6D-ACE3-7D048C39C520}" srcOrd="6" destOrd="0" presId="urn:microsoft.com/office/officeart/2008/layout/PictureStrips"/>
    <dgm:cxn modelId="{160B2973-4A98-40BA-B0FF-FCF4A9B3262B}" type="presParOf" srcId="{FA5821A4-8F51-4E6D-ACE3-7D048C39C520}" destId="{3745FEC9-B461-4703-B6EE-E18B10F30AFA}" srcOrd="0" destOrd="0" presId="urn:microsoft.com/office/officeart/2008/layout/PictureStrips"/>
    <dgm:cxn modelId="{410F6B2D-BD87-4313-BC81-B69417472CD3}" type="presParOf" srcId="{FA5821A4-8F51-4E6D-ACE3-7D048C39C520}" destId="{8EF69D81-CDA7-477A-B761-5BDACB215724}" srcOrd="1" destOrd="0" presId="urn:microsoft.com/office/officeart/2008/layout/PictureStrips"/>
    <dgm:cxn modelId="{211F0AF7-727A-4F4B-9ACE-79EC2378E9F3}" type="presParOf" srcId="{E228966A-D95D-4EB5-A70A-9FB49DF679DF}" destId="{9913B481-5378-4D55-93BD-F51DE0A99A21}" srcOrd="7" destOrd="0" presId="urn:microsoft.com/office/officeart/2008/layout/PictureStrips"/>
    <dgm:cxn modelId="{8CB867EC-B1DA-45FF-BE0A-14784A6E35C6}" type="presParOf" srcId="{E228966A-D95D-4EB5-A70A-9FB49DF679DF}" destId="{6DB8C626-65F7-49A3-AEDA-E71F37ED004C}" srcOrd="8" destOrd="0" presId="urn:microsoft.com/office/officeart/2008/layout/PictureStrips"/>
    <dgm:cxn modelId="{61DFF8FF-E859-46ED-9926-FF8D532B9D9F}" type="presParOf" srcId="{6DB8C626-65F7-49A3-AEDA-E71F37ED004C}" destId="{D7D8D14F-E619-4CC7-88A8-A2AD4D50F001}" srcOrd="0" destOrd="0" presId="urn:microsoft.com/office/officeart/2008/layout/PictureStrips"/>
    <dgm:cxn modelId="{B78B984B-03C3-4ED0-80EB-E7048EC1DFE2}" type="presParOf" srcId="{6DB8C626-65F7-49A3-AEDA-E71F37ED004C}" destId="{7BA5B10B-C285-4A14-8F97-0336132C64F8}" srcOrd="1" destOrd="0" presId="urn:microsoft.com/office/officeart/2008/layout/PictureStrips"/>
    <dgm:cxn modelId="{F4E3AE8C-F831-458A-8323-6097E898F0E4}" type="presParOf" srcId="{E228966A-D95D-4EB5-A70A-9FB49DF679DF}" destId="{C52C760D-B629-4BBA-9874-D94A5DAF08FD}" srcOrd="9" destOrd="0" presId="urn:microsoft.com/office/officeart/2008/layout/PictureStrips"/>
    <dgm:cxn modelId="{F748CA94-04AC-40B3-8758-A50B00AF6BEE}" type="presParOf" srcId="{E228966A-D95D-4EB5-A70A-9FB49DF679DF}" destId="{89FD6E82-AE32-4697-92AB-8B7AC58F51FD}" srcOrd="10" destOrd="0" presId="urn:microsoft.com/office/officeart/2008/layout/PictureStrips"/>
    <dgm:cxn modelId="{A70625B7-BB26-459A-BB09-16FAFE7B4192}" type="presParOf" srcId="{89FD6E82-AE32-4697-92AB-8B7AC58F51FD}" destId="{38BE4849-AA6C-49EC-9F8B-E630472D16C0}" srcOrd="0" destOrd="0" presId="urn:microsoft.com/office/officeart/2008/layout/PictureStrips"/>
    <dgm:cxn modelId="{A0DF33DB-A4A5-4CA9-9AA2-5CB085553C00}" type="presParOf" srcId="{89FD6E82-AE32-4697-92AB-8B7AC58F51FD}" destId="{EE8711C9-53E4-461D-A92D-2852AF6E9351}"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26EDC-99FB-480C-AF85-F4388B2CC770}">
      <dsp:nvSpPr>
        <dsp:cNvPr id="0" name=""/>
        <dsp:cNvSpPr/>
      </dsp:nvSpPr>
      <dsp:spPr>
        <a:xfrm rot="16200000">
          <a:off x="-831867" y="833940"/>
          <a:ext cx="3702166" cy="2034285"/>
        </a:xfrm>
        <a:prstGeom prst="flowChartManualOperation">
          <a:avLst/>
        </a:prstGeom>
        <a:solidFill>
          <a:srgbClr val="93C7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000" b="1" kern="1200" dirty="0" smtClean="0">
              <a:solidFill>
                <a:schemeClr val="tx1"/>
              </a:solidFill>
              <a:effectLst>
                <a:outerShdw blurRad="38100" dist="38100" dir="2700000" algn="tl">
                  <a:srgbClr val="000000">
                    <a:alpha val="43137"/>
                  </a:srgbClr>
                </a:outerShdw>
              </a:effectLst>
            </a:rPr>
            <a:t>Consulting</a:t>
          </a:r>
          <a:endParaRPr lang="en-IN" sz="20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ts val="600"/>
            </a:spcAft>
            <a:buChar char="••"/>
          </a:pPr>
          <a:r>
            <a:rPr lang="en-IN" sz="1600" b="0" kern="1200" dirty="0" smtClean="0">
              <a:solidFill>
                <a:schemeClr val="tx1"/>
              </a:solidFill>
            </a:rPr>
            <a:t>DW &amp; BI Strategy</a:t>
          </a:r>
          <a:endParaRPr lang="en-IN" sz="1600" b="0" kern="1200" dirty="0">
            <a:solidFill>
              <a:schemeClr val="tx1"/>
            </a:solidFill>
          </a:endParaRPr>
        </a:p>
        <a:p>
          <a:pPr marL="171450" lvl="1" indent="-171450" algn="l" defTabSz="711200">
            <a:lnSpc>
              <a:spcPct val="90000"/>
            </a:lnSpc>
            <a:spcBef>
              <a:spcPct val="0"/>
            </a:spcBef>
            <a:spcAft>
              <a:spcPts val="600"/>
            </a:spcAft>
            <a:buChar char="••"/>
          </a:pPr>
          <a:r>
            <a:rPr lang="en-IN" sz="1600" b="0" kern="1200" dirty="0" smtClean="0">
              <a:solidFill>
                <a:schemeClr val="tx1"/>
              </a:solidFill>
            </a:rPr>
            <a:t>Business requirements</a:t>
          </a:r>
          <a:endParaRPr lang="en-IN" sz="1600" b="0" kern="1200" dirty="0">
            <a:solidFill>
              <a:schemeClr val="tx1"/>
            </a:solidFill>
          </a:endParaRPr>
        </a:p>
        <a:p>
          <a:pPr marL="171450" lvl="1" indent="-171450" algn="l" defTabSz="711200">
            <a:lnSpc>
              <a:spcPct val="90000"/>
            </a:lnSpc>
            <a:spcBef>
              <a:spcPct val="0"/>
            </a:spcBef>
            <a:spcAft>
              <a:spcPts val="600"/>
            </a:spcAft>
            <a:buChar char="••"/>
          </a:pPr>
          <a:r>
            <a:rPr lang="en-IN" sz="1600" b="0" kern="1200" dirty="0" smtClean="0">
              <a:solidFill>
                <a:schemeClr val="tx1"/>
              </a:solidFill>
            </a:rPr>
            <a:t>Dimensional Modelling</a:t>
          </a:r>
          <a:endParaRPr lang="en-IN" sz="1600" b="0" kern="1200" dirty="0">
            <a:solidFill>
              <a:schemeClr val="tx1"/>
            </a:solidFill>
          </a:endParaRPr>
        </a:p>
        <a:p>
          <a:pPr marL="171450" lvl="1" indent="-171450" algn="l" defTabSz="711200">
            <a:lnSpc>
              <a:spcPct val="90000"/>
            </a:lnSpc>
            <a:spcBef>
              <a:spcPct val="0"/>
            </a:spcBef>
            <a:spcAft>
              <a:spcPts val="600"/>
            </a:spcAft>
            <a:buChar char="••"/>
          </a:pPr>
          <a:r>
            <a:rPr lang="en-IN" sz="1600" b="0" kern="1200" dirty="0" smtClean="0">
              <a:solidFill>
                <a:schemeClr val="tx1"/>
              </a:solidFill>
            </a:rPr>
            <a:t>Dimensional Model Design Review</a:t>
          </a:r>
          <a:endParaRPr lang="en-IN" sz="1600" b="0" kern="1200" dirty="0">
            <a:solidFill>
              <a:schemeClr val="tx1"/>
            </a:solidFill>
          </a:endParaRPr>
        </a:p>
      </dsp:txBody>
      <dsp:txXfrm rot="5400000">
        <a:off x="2073" y="740433"/>
        <a:ext cx="2034285" cy="2221300"/>
      </dsp:txXfrm>
    </dsp:sp>
    <dsp:sp modelId="{6A789CE6-2492-4A7D-B76E-C58930CEFE3F}">
      <dsp:nvSpPr>
        <dsp:cNvPr id="0" name=""/>
        <dsp:cNvSpPr/>
      </dsp:nvSpPr>
      <dsp:spPr>
        <a:xfrm rot="16200000">
          <a:off x="1368613" y="833940"/>
          <a:ext cx="3702166" cy="2034285"/>
        </a:xfrm>
        <a:prstGeom prst="flowChartManualOperation">
          <a:avLst/>
        </a:prstGeom>
        <a:solidFill>
          <a:srgbClr val="EC6A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000" b="1" kern="1200" dirty="0" smtClean="0">
              <a:solidFill>
                <a:schemeClr val="tx1"/>
              </a:solidFill>
              <a:effectLst>
                <a:outerShdw blurRad="38100" dist="38100" dir="2700000" algn="tl">
                  <a:srgbClr val="000000">
                    <a:alpha val="43137"/>
                  </a:srgbClr>
                </a:outerShdw>
              </a:effectLst>
            </a:rPr>
            <a:t>Implementation</a:t>
          </a:r>
          <a:endParaRPr lang="en-IN" sz="20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DW-Database</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BI and Reporting Tools</a:t>
          </a:r>
          <a:endParaRPr lang="en-IN" sz="1600" kern="1200" dirty="0">
            <a:solidFill>
              <a:schemeClr val="tx1"/>
            </a:solidFill>
          </a:endParaRPr>
        </a:p>
      </dsp:txBody>
      <dsp:txXfrm rot="5400000">
        <a:off x="2202553" y="740433"/>
        <a:ext cx="2034285" cy="2221300"/>
      </dsp:txXfrm>
    </dsp:sp>
    <dsp:sp modelId="{B9FF3D8C-AED1-49E2-8999-CEA930AAA0F8}">
      <dsp:nvSpPr>
        <dsp:cNvPr id="0" name=""/>
        <dsp:cNvSpPr/>
      </dsp:nvSpPr>
      <dsp:spPr>
        <a:xfrm rot="16200000">
          <a:off x="3541845" y="833940"/>
          <a:ext cx="3702166" cy="2034285"/>
        </a:xfrm>
        <a:prstGeom prst="flowChartManualOperation">
          <a:avLst/>
        </a:prstGeom>
        <a:solidFill>
          <a:srgbClr val="2AA9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000" b="1" kern="1200" dirty="0" smtClean="0">
              <a:solidFill>
                <a:schemeClr val="tx1"/>
              </a:solidFill>
              <a:effectLst>
                <a:outerShdw blurRad="38100" dist="38100" dir="2700000" algn="tl">
                  <a:srgbClr val="000000">
                    <a:alpha val="43137"/>
                  </a:srgbClr>
                </a:outerShdw>
              </a:effectLst>
            </a:rPr>
            <a:t>Development</a:t>
          </a:r>
          <a:endParaRPr lang="en-IN" sz="20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DW Management</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ETL package Development</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Reports Development</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Analytics Development</a:t>
          </a:r>
          <a:endParaRPr lang="en-IN" sz="1600" kern="1200" dirty="0">
            <a:solidFill>
              <a:schemeClr val="tx1"/>
            </a:solidFill>
          </a:endParaRPr>
        </a:p>
      </dsp:txBody>
      <dsp:txXfrm rot="5400000">
        <a:off x="4375785" y="740433"/>
        <a:ext cx="2034285" cy="2221300"/>
      </dsp:txXfrm>
    </dsp:sp>
    <dsp:sp modelId="{7AB51D03-A72E-44D1-B7C2-B1EBD956EFB2}">
      <dsp:nvSpPr>
        <dsp:cNvPr id="0" name=""/>
        <dsp:cNvSpPr/>
      </dsp:nvSpPr>
      <dsp:spPr>
        <a:xfrm rot="16200000">
          <a:off x="5730775" y="833940"/>
          <a:ext cx="3702166" cy="2034285"/>
        </a:xfrm>
        <a:prstGeom prst="flowChartManualOperation">
          <a:avLst/>
        </a:prstGeom>
        <a:solidFill>
          <a:srgbClr val="93C7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000" b="1" kern="1200" dirty="0" smtClean="0">
              <a:solidFill>
                <a:schemeClr val="tx1"/>
              </a:solidFill>
              <a:effectLst>
                <a:outerShdw blurRad="38100" dist="38100" dir="2700000" algn="tl">
                  <a:srgbClr val="000000">
                    <a:alpha val="43137"/>
                  </a:srgbClr>
                </a:outerShdw>
              </a:effectLst>
            </a:rPr>
            <a:t>Support</a:t>
          </a:r>
          <a:endParaRPr lang="en-IN" sz="20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DW Database</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Changing ETL Packages</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Performance issues</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Manual loading of data if needed.</a:t>
          </a:r>
          <a:endParaRPr lang="en-IN" sz="1600" kern="1200" dirty="0">
            <a:solidFill>
              <a:schemeClr val="tx1"/>
            </a:solidFill>
          </a:endParaRPr>
        </a:p>
        <a:p>
          <a:pPr marL="171450" lvl="1" indent="-171450" algn="l" defTabSz="711200">
            <a:lnSpc>
              <a:spcPct val="90000"/>
            </a:lnSpc>
            <a:spcBef>
              <a:spcPct val="0"/>
            </a:spcBef>
            <a:spcAft>
              <a:spcPct val="15000"/>
            </a:spcAft>
            <a:buChar char="••"/>
          </a:pPr>
          <a:r>
            <a:rPr lang="en-IN" sz="1600" kern="1200" dirty="0" smtClean="0">
              <a:solidFill>
                <a:schemeClr val="tx1"/>
              </a:solidFill>
            </a:rPr>
            <a:t>Monitoring </a:t>
          </a:r>
          <a:endParaRPr lang="en-IN" sz="1600" kern="1200" dirty="0">
            <a:solidFill>
              <a:schemeClr val="tx1"/>
            </a:solidFill>
          </a:endParaRPr>
        </a:p>
      </dsp:txBody>
      <dsp:txXfrm rot="5400000">
        <a:off x="6564715" y="740433"/>
        <a:ext cx="2034285" cy="2221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026132-41DD-4003-8DAB-5C591ACF2347}" type="datetimeFigureOut">
              <a:rPr lang="en-IN" smtClean="0"/>
              <a:t>15-06-2015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9BFD03-4579-4CB9-A3D0-CF327FF65169}" type="slidenum">
              <a:rPr lang="en-IN" smtClean="0"/>
              <a:t>‹#›</a:t>
            </a:fld>
            <a:endParaRPr lang="en-IN"/>
          </a:p>
        </p:txBody>
      </p:sp>
    </p:spTree>
    <p:extLst>
      <p:ext uri="{BB962C8B-B14F-4D97-AF65-F5344CB8AC3E}">
        <p14:creationId xmlns:p14="http://schemas.microsoft.com/office/powerpoint/2010/main" val="915617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55917-1024-4CD4-8DA7-21EC49DC8299}" type="datetimeFigureOut">
              <a:rPr lang="en-US" smtClean="0"/>
              <a:t>6/15/2015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7BBD2-F586-4C25-A732-94C907EFB1B3}" type="slidenum">
              <a:rPr lang="en-US" smtClean="0"/>
              <a:t>‹#›</a:t>
            </a:fld>
            <a:endParaRPr lang="en-US"/>
          </a:p>
        </p:txBody>
      </p:sp>
    </p:spTree>
    <p:extLst>
      <p:ext uri="{BB962C8B-B14F-4D97-AF65-F5344CB8AC3E}">
        <p14:creationId xmlns:p14="http://schemas.microsoft.com/office/powerpoint/2010/main" val="7783426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FC7BBD2-F586-4C25-A732-94C907EFB1B3}" type="slidenum">
              <a:rPr lang="en-US" smtClean="0"/>
              <a:t>1</a:t>
            </a:fld>
            <a:endParaRPr lang="en-US"/>
          </a:p>
        </p:txBody>
      </p:sp>
    </p:spTree>
    <p:extLst>
      <p:ext uri="{BB962C8B-B14F-4D97-AF65-F5344CB8AC3E}">
        <p14:creationId xmlns:p14="http://schemas.microsoft.com/office/powerpoint/2010/main" val="48405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FC7BBD2-F586-4C25-A732-94C907EFB1B3}" type="slidenum">
              <a:rPr lang="en-US" smtClean="0"/>
              <a:t>4</a:t>
            </a:fld>
            <a:endParaRPr lang="en-US"/>
          </a:p>
        </p:txBody>
      </p:sp>
    </p:spTree>
    <p:extLst>
      <p:ext uri="{BB962C8B-B14F-4D97-AF65-F5344CB8AC3E}">
        <p14:creationId xmlns:p14="http://schemas.microsoft.com/office/powerpoint/2010/main" val="72597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FC7BBD2-F586-4C25-A732-94C907EFB1B3}" type="slidenum">
              <a:rPr lang="en-US" smtClean="0"/>
              <a:t>6</a:t>
            </a:fld>
            <a:endParaRPr lang="en-US"/>
          </a:p>
        </p:txBody>
      </p:sp>
    </p:spTree>
    <p:extLst>
      <p:ext uri="{BB962C8B-B14F-4D97-AF65-F5344CB8AC3E}">
        <p14:creationId xmlns:p14="http://schemas.microsoft.com/office/powerpoint/2010/main" val="3737899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17785"/>
            <a:ext cx="9144000" cy="1892178"/>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a:xfrm>
            <a:off x="1524000" y="6356349"/>
            <a:ext cx="4114800" cy="365125"/>
          </a:xfrm>
          <a:prstGeom prst="rect">
            <a:avLst/>
          </a:prstGeom>
        </p:spPr>
        <p:txBody>
          <a:bodyPr/>
          <a:lstStyle>
            <a:lvl1pPr>
              <a:defRPr sz="1200"/>
            </a:lvl1pPr>
          </a:lstStyle>
          <a:p>
            <a:r>
              <a:rPr lang="en-US" dirty="0" smtClean="0"/>
              <a:t>©Nippon IT Solutions</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sz="1200"/>
            </a:lvl1pPr>
          </a:lstStyle>
          <a:p>
            <a:fld id="{7A3E93E6-B618-4B9C-8343-D9B8A6EA423B}" type="slidenum">
              <a:rPr lang="en-US" smtClean="0"/>
              <a:pPr/>
              <a:t>‹#›</a:t>
            </a:fld>
            <a:endParaRPr lang="en-US"/>
          </a:p>
        </p:txBody>
      </p:sp>
      <p:grpSp>
        <p:nvGrpSpPr>
          <p:cNvPr id="9" name="Group 8"/>
          <p:cNvGrpSpPr/>
          <p:nvPr userDrawn="1"/>
        </p:nvGrpSpPr>
        <p:grpSpPr>
          <a:xfrm>
            <a:off x="-3449" y="-3235"/>
            <a:ext cx="12195448" cy="6221893"/>
            <a:chOff x="-3449" y="-3235"/>
            <a:chExt cx="12195448" cy="6221893"/>
          </a:xfrm>
        </p:grpSpPr>
        <p:sp>
          <p:nvSpPr>
            <p:cNvPr id="7" name="Flowchart: Document 6"/>
            <p:cNvSpPr/>
            <p:nvPr userDrawn="1"/>
          </p:nvSpPr>
          <p:spPr>
            <a:xfrm rot="16200000">
              <a:off x="-2384924" y="2584949"/>
              <a:ext cx="6015554"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5705" y="419764"/>
              <a:ext cx="1786269" cy="887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140450"/>
              <a:ext cx="12191999" cy="78208"/>
            </a:xfrm>
            <a:prstGeom prst="rect">
              <a:avLst/>
            </a:prstGeom>
          </p:spPr>
        </p:pic>
      </p:grpSp>
    </p:spTree>
    <p:extLst>
      <p:ext uri="{BB962C8B-B14F-4D97-AF65-F5344CB8AC3E}">
        <p14:creationId xmlns:p14="http://schemas.microsoft.com/office/powerpoint/2010/main" val="38769822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8095" cy="1325563"/>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245704" y="1825625"/>
            <a:ext cx="10108096" cy="42532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260748" y="6323586"/>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10"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4" name="Group 3"/>
          <p:cNvGrpSpPr/>
          <p:nvPr userDrawn="1"/>
        </p:nvGrpSpPr>
        <p:grpSpPr>
          <a:xfrm>
            <a:off x="-3449" y="-3235"/>
            <a:ext cx="12195448" cy="6745265"/>
            <a:chOff x="-3449" y="-3235"/>
            <a:chExt cx="12195448" cy="6745265"/>
          </a:xfrm>
        </p:grpSpPr>
        <p:sp>
          <p:nvSpPr>
            <p:cNvPr id="14" name="Flowchart: Document 13"/>
            <p:cNvSpPr/>
            <p:nvPr userDrawn="1"/>
          </p:nvSpPr>
          <p:spPr>
            <a:xfrm rot="16200000">
              <a:off x="-2342014" y="2542040"/>
              <a:ext cx="5929736"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27917"/>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1550"/>
              <a:ext cx="12191999" cy="78208"/>
            </a:xfrm>
            <a:prstGeom prst="rect">
              <a:avLst/>
            </a:prstGeom>
          </p:spPr>
        </p:pic>
      </p:grpSp>
    </p:spTree>
    <p:extLst>
      <p:ext uri="{BB962C8B-B14F-4D97-AF65-F5344CB8AC3E}">
        <p14:creationId xmlns:p14="http://schemas.microsoft.com/office/powerpoint/2010/main" val="98779221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45704" y="365125"/>
            <a:ext cx="7326795"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11"/>
          </p:nvPr>
        </p:nvSpPr>
        <p:spPr>
          <a:xfrm>
            <a:off x="1273448" y="6323587"/>
            <a:ext cx="5217941" cy="365125"/>
          </a:xfrm>
          <a:prstGeom prst="rect">
            <a:avLst/>
          </a:prstGeom>
        </p:spPr>
        <p:txBody>
          <a:bodyPr/>
          <a:lstStyle>
            <a:lvl1pPr>
              <a:defRPr lang="en-US" sz="1200" kern="1200" dirty="0" smtClean="0">
                <a:solidFill>
                  <a:schemeClr val="tx1"/>
                </a:solidFill>
                <a:latin typeface="+mn-lt"/>
                <a:ea typeface="+mn-ea"/>
                <a:cs typeface="+mn-cs"/>
              </a:defRPr>
            </a:lvl1pPr>
          </a:lstStyle>
          <a:p>
            <a:r>
              <a:rPr lang="en-IN" dirty="0" smtClean="0"/>
              <a:t>©Nippon IT Solutions</a:t>
            </a:r>
            <a:endParaRPr lang="en-US" dirty="0"/>
          </a:p>
        </p:txBody>
      </p:sp>
      <p:sp>
        <p:nvSpPr>
          <p:cNvPr id="10"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4" name="Group 3"/>
          <p:cNvGrpSpPr/>
          <p:nvPr userDrawn="1"/>
        </p:nvGrpSpPr>
        <p:grpSpPr>
          <a:xfrm>
            <a:off x="-3449" y="-3235"/>
            <a:ext cx="12195448" cy="6754937"/>
            <a:chOff x="-3449" y="-3235"/>
            <a:chExt cx="12195448" cy="6754937"/>
          </a:xfrm>
        </p:grpSpPr>
        <p:sp>
          <p:nvSpPr>
            <p:cNvPr id="15" name="Flowchart: Document 14"/>
            <p:cNvSpPr/>
            <p:nvPr userDrawn="1"/>
          </p:nvSpPr>
          <p:spPr>
            <a:xfrm rot="16200000">
              <a:off x="-2345272" y="2545299"/>
              <a:ext cx="5936251"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37589"/>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8066"/>
              <a:ext cx="12191999" cy="78208"/>
            </a:xfrm>
            <a:prstGeom prst="rect">
              <a:avLst/>
            </a:prstGeom>
          </p:spPr>
        </p:pic>
      </p:grpSp>
    </p:spTree>
    <p:extLst>
      <p:ext uri="{BB962C8B-B14F-4D97-AF65-F5344CB8AC3E}">
        <p14:creationId xmlns:p14="http://schemas.microsoft.com/office/powerpoint/2010/main" val="42535578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8096" cy="132556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245704" y="1839693"/>
            <a:ext cx="10108095" cy="39678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1245704" y="6323586"/>
            <a:ext cx="5217941" cy="365125"/>
          </a:xfrm>
          <a:prstGeom prst="rect">
            <a:avLst/>
          </a:prstGeom>
        </p:spPr>
        <p:txBody>
          <a:bodyPr/>
          <a:lstStyle>
            <a:lvl1pPr>
              <a:defRPr lang="en-US" sz="1200" kern="1200" dirty="0" smtClean="0">
                <a:solidFill>
                  <a:schemeClr val="tx1"/>
                </a:solidFill>
                <a:latin typeface="+mn-lt"/>
                <a:ea typeface="+mn-ea"/>
                <a:cs typeface="+mn-cs"/>
              </a:defRPr>
            </a:lvl1pPr>
          </a:lstStyle>
          <a:p>
            <a:r>
              <a:rPr lang="en-IN" dirty="0" smtClean="0"/>
              <a:t>©Nippon IT Solutions</a:t>
            </a:r>
          </a:p>
        </p:txBody>
      </p:sp>
      <p:sp>
        <p:nvSpPr>
          <p:cNvPr id="6" name="Slide Number Placeholder 5"/>
          <p:cNvSpPr>
            <a:spLocks noGrp="1"/>
          </p:cNvSpPr>
          <p:nvPr>
            <p:ph type="sldNum" sz="quarter" idx="12"/>
          </p:nvPr>
        </p:nvSpPr>
        <p:spPr>
          <a:xfrm>
            <a:off x="8062282" y="6323587"/>
            <a:ext cx="976425" cy="365125"/>
          </a:xfrm>
          <a:prstGeom prst="rect">
            <a:avLst/>
          </a:prstGeom>
        </p:spPr>
        <p:txBody>
          <a:bodyPr/>
          <a:lstStyle>
            <a:lvl1pPr>
              <a:defRPr sz="1400"/>
            </a:lvl1pPr>
          </a:lstStyle>
          <a:p>
            <a:fld id="{7A3E93E6-B618-4B9C-8343-D9B8A6EA423B}" type="slidenum">
              <a:rPr lang="en-US" smtClean="0"/>
              <a:pPr/>
              <a:t>‹#›</a:t>
            </a:fld>
            <a:endParaRPr lang="en-US" dirty="0"/>
          </a:p>
        </p:txBody>
      </p:sp>
      <p:grpSp>
        <p:nvGrpSpPr>
          <p:cNvPr id="7" name="Group 6"/>
          <p:cNvGrpSpPr/>
          <p:nvPr userDrawn="1"/>
        </p:nvGrpSpPr>
        <p:grpSpPr>
          <a:xfrm>
            <a:off x="-3449" y="-3235"/>
            <a:ext cx="12195448" cy="6746852"/>
            <a:chOff x="-3449" y="-3235"/>
            <a:chExt cx="12195448" cy="6746852"/>
          </a:xfrm>
        </p:grpSpPr>
        <p:sp>
          <p:nvSpPr>
            <p:cNvPr id="12" name="Flowchart: Document 11"/>
            <p:cNvSpPr/>
            <p:nvPr userDrawn="1"/>
          </p:nvSpPr>
          <p:spPr>
            <a:xfrm rot="16200000">
              <a:off x="-2351815" y="2551841"/>
              <a:ext cx="5949337"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29504"/>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71151"/>
              <a:ext cx="12191999" cy="78208"/>
            </a:xfrm>
            <a:prstGeom prst="rect">
              <a:avLst/>
            </a:prstGeom>
          </p:spPr>
        </p:pic>
      </p:grpSp>
    </p:spTree>
    <p:extLst>
      <p:ext uri="{BB962C8B-B14F-4D97-AF65-F5344CB8AC3E}">
        <p14:creationId xmlns:p14="http://schemas.microsoft.com/office/powerpoint/2010/main" val="2733141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5704" y="1709738"/>
            <a:ext cx="1010174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1245704" y="4589463"/>
            <a:ext cx="1010174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7" name="Group 6"/>
          <p:cNvGrpSpPr/>
          <p:nvPr userDrawn="1"/>
        </p:nvGrpSpPr>
        <p:grpSpPr>
          <a:xfrm>
            <a:off x="-3449" y="-3235"/>
            <a:ext cx="12195448" cy="6221893"/>
            <a:chOff x="-3449" y="-3235"/>
            <a:chExt cx="12195448" cy="6221893"/>
          </a:xfrm>
        </p:grpSpPr>
        <p:sp>
          <p:nvSpPr>
            <p:cNvPr id="13" name="Flowchart: Document 12"/>
            <p:cNvSpPr/>
            <p:nvPr userDrawn="1"/>
          </p:nvSpPr>
          <p:spPr>
            <a:xfrm rot="16200000">
              <a:off x="-2384924" y="2584949"/>
              <a:ext cx="6015554"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5705" y="421409"/>
              <a:ext cx="1786269" cy="887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140450"/>
              <a:ext cx="12191999" cy="78208"/>
            </a:xfrm>
            <a:prstGeom prst="rect">
              <a:avLst/>
            </a:prstGeom>
          </p:spPr>
        </p:pic>
      </p:grpSp>
      <p:sp>
        <p:nvSpPr>
          <p:cNvPr id="12" name="Footer Placeholder 4"/>
          <p:cNvSpPr txBox="1">
            <a:spLocks/>
          </p:cNvSpPr>
          <p:nvPr userDrawn="1"/>
        </p:nvSpPr>
        <p:spPr>
          <a:xfrm>
            <a:off x="1245704" y="6356349"/>
            <a:ext cx="4114800"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©Nippon IT Solutions</a:t>
            </a:r>
            <a:endParaRPr lang="en-US" dirty="0"/>
          </a:p>
        </p:txBody>
      </p:sp>
    </p:spTree>
    <p:extLst>
      <p:ext uri="{BB962C8B-B14F-4D97-AF65-F5344CB8AC3E}">
        <p14:creationId xmlns:p14="http://schemas.microsoft.com/office/powerpoint/2010/main" val="6084677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8095"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245704" y="1825625"/>
            <a:ext cx="5053496" cy="42696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64300" y="1825625"/>
            <a:ext cx="4889500" cy="42205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5" name="Group 4"/>
          <p:cNvGrpSpPr/>
          <p:nvPr userDrawn="1"/>
        </p:nvGrpSpPr>
        <p:grpSpPr>
          <a:xfrm>
            <a:off x="-3449" y="-3235"/>
            <a:ext cx="12195448" cy="6748989"/>
            <a:chOff x="-3449" y="-3235"/>
            <a:chExt cx="12195448" cy="6748989"/>
          </a:xfrm>
        </p:grpSpPr>
        <p:sp>
          <p:nvSpPr>
            <p:cNvPr id="15" name="Flowchart: Document 14"/>
            <p:cNvSpPr/>
            <p:nvPr userDrawn="1"/>
          </p:nvSpPr>
          <p:spPr>
            <a:xfrm rot="16200000">
              <a:off x="-2342807" y="2542833"/>
              <a:ext cx="5931322"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31641"/>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3136"/>
              <a:ext cx="12191999" cy="78208"/>
            </a:xfrm>
            <a:prstGeom prst="rect">
              <a:avLst/>
            </a:prstGeom>
          </p:spPr>
        </p:pic>
      </p:grpSp>
      <p:sp>
        <p:nvSpPr>
          <p:cNvPr id="13" name="Footer Placeholder 4"/>
          <p:cNvSpPr>
            <a:spLocks noGrp="1"/>
          </p:cNvSpPr>
          <p:nvPr>
            <p:ph type="ftr" sz="quarter" idx="11"/>
          </p:nvPr>
        </p:nvSpPr>
        <p:spPr>
          <a:xfrm>
            <a:off x="1245704" y="6323586"/>
            <a:ext cx="4114800" cy="365125"/>
          </a:xfrm>
          <a:prstGeom prst="rect">
            <a:avLst/>
          </a:prstGeom>
        </p:spPr>
        <p:txBody>
          <a:bodyPr/>
          <a:lstStyle>
            <a:lvl1pPr>
              <a:defRPr sz="1200"/>
            </a:lvl1pPr>
          </a:lstStyle>
          <a:p>
            <a:r>
              <a:rPr lang="en-US" dirty="0" smtClean="0"/>
              <a:t>©Nippon IT Solutions</a:t>
            </a:r>
            <a:endParaRPr lang="en-US" dirty="0"/>
          </a:p>
        </p:txBody>
      </p:sp>
    </p:spTree>
    <p:extLst>
      <p:ext uri="{BB962C8B-B14F-4D97-AF65-F5344CB8AC3E}">
        <p14:creationId xmlns:p14="http://schemas.microsoft.com/office/powerpoint/2010/main" val="10449407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9683"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45702" y="1681163"/>
            <a:ext cx="49137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45706" y="2561079"/>
            <a:ext cx="4913794" cy="359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37301" y="1681163"/>
            <a:ext cx="50180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7301" y="2561079"/>
            <a:ext cx="5016500" cy="359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11"/>
          </p:nvPr>
        </p:nvSpPr>
        <p:spPr>
          <a:xfrm>
            <a:off x="1245702" y="6323586"/>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13"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7" name="Group 6"/>
          <p:cNvGrpSpPr/>
          <p:nvPr userDrawn="1"/>
        </p:nvGrpSpPr>
        <p:grpSpPr>
          <a:xfrm>
            <a:off x="-3449" y="-3235"/>
            <a:ext cx="12195448" cy="6751615"/>
            <a:chOff x="-3449" y="-3235"/>
            <a:chExt cx="12195448" cy="6751615"/>
          </a:xfrm>
        </p:grpSpPr>
        <p:sp>
          <p:nvSpPr>
            <p:cNvPr id="17" name="Flowchart: Document 16"/>
            <p:cNvSpPr/>
            <p:nvPr userDrawn="1"/>
          </p:nvSpPr>
          <p:spPr>
            <a:xfrm rot="16200000">
              <a:off x="-2343600" y="2543628"/>
              <a:ext cx="5932910"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34267"/>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4725"/>
              <a:ext cx="12191999" cy="78208"/>
            </a:xfrm>
            <a:prstGeom prst="rect">
              <a:avLst/>
            </a:prstGeom>
          </p:spPr>
        </p:pic>
      </p:grpSp>
    </p:spTree>
    <p:extLst>
      <p:ext uri="{BB962C8B-B14F-4D97-AF65-F5344CB8AC3E}">
        <p14:creationId xmlns:p14="http://schemas.microsoft.com/office/powerpoint/2010/main" val="21714820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8095" cy="1325563"/>
          </a:xfrm>
        </p:spPr>
        <p:txBody>
          <a:bodyPr/>
          <a:lstStyle/>
          <a:p>
            <a:r>
              <a:rPr lang="en-US" smtClean="0"/>
              <a:t>Click to edit Master title style</a:t>
            </a:r>
            <a:endParaRPr lang="en-US"/>
          </a:p>
        </p:txBody>
      </p:sp>
      <p:sp>
        <p:nvSpPr>
          <p:cNvPr id="8" name="Footer Placeholder 4"/>
          <p:cNvSpPr>
            <a:spLocks noGrp="1"/>
          </p:cNvSpPr>
          <p:nvPr>
            <p:ph type="ftr" sz="quarter" idx="11"/>
          </p:nvPr>
        </p:nvSpPr>
        <p:spPr>
          <a:xfrm>
            <a:off x="1245704" y="6378492"/>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9"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3" name="Group 2"/>
          <p:cNvGrpSpPr/>
          <p:nvPr userDrawn="1"/>
        </p:nvGrpSpPr>
        <p:grpSpPr>
          <a:xfrm>
            <a:off x="-3449" y="-3235"/>
            <a:ext cx="12195448" cy="6746852"/>
            <a:chOff x="-3449" y="-3235"/>
            <a:chExt cx="12195448" cy="6746852"/>
          </a:xfrm>
        </p:grpSpPr>
        <p:sp>
          <p:nvSpPr>
            <p:cNvPr id="13" name="Flowchart: Document 12"/>
            <p:cNvSpPr/>
            <p:nvPr userDrawn="1"/>
          </p:nvSpPr>
          <p:spPr>
            <a:xfrm rot="16200000">
              <a:off x="-2342806" y="2542831"/>
              <a:ext cx="5931319"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29504"/>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3135"/>
              <a:ext cx="12191999" cy="78208"/>
            </a:xfrm>
            <a:prstGeom prst="rect">
              <a:avLst/>
            </a:prstGeom>
          </p:spPr>
        </p:pic>
      </p:grpSp>
    </p:spTree>
    <p:extLst>
      <p:ext uri="{BB962C8B-B14F-4D97-AF65-F5344CB8AC3E}">
        <p14:creationId xmlns:p14="http://schemas.microsoft.com/office/powerpoint/2010/main" val="34907891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1245706" y="6334604"/>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8"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2" name="Group 1"/>
          <p:cNvGrpSpPr/>
          <p:nvPr userDrawn="1"/>
        </p:nvGrpSpPr>
        <p:grpSpPr>
          <a:xfrm>
            <a:off x="-3449" y="-3235"/>
            <a:ext cx="12195448" cy="6748440"/>
            <a:chOff x="-3449" y="-3235"/>
            <a:chExt cx="12195448" cy="6748440"/>
          </a:xfrm>
        </p:grpSpPr>
        <p:sp>
          <p:nvSpPr>
            <p:cNvPr id="12" name="Flowchart: Document 11"/>
            <p:cNvSpPr/>
            <p:nvPr userDrawn="1"/>
          </p:nvSpPr>
          <p:spPr>
            <a:xfrm rot="16200000">
              <a:off x="-2342807" y="2542833"/>
              <a:ext cx="5931322"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31092"/>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53136"/>
              <a:ext cx="12191999" cy="78208"/>
            </a:xfrm>
            <a:prstGeom prst="rect">
              <a:avLst/>
            </a:prstGeom>
          </p:spPr>
        </p:pic>
      </p:grpSp>
    </p:spTree>
    <p:extLst>
      <p:ext uri="{BB962C8B-B14F-4D97-AF65-F5344CB8AC3E}">
        <p14:creationId xmlns:p14="http://schemas.microsoft.com/office/powerpoint/2010/main" val="41299560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45705" y="457200"/>
            <a:ext cx="4075594"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549900" y="987425"/>
            <a:ext cx="580548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45704" y="2057400"/>
            <a:ext cx="407559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Footer Placeholder 4"/>
          <p:cNvSpPr>
            <a:spLocks noGrp="1"/>
          </p:cNvSpPr>
          <p:nvPr>
            <p:ph type="ftr" sz="quarter" idx="11"/>
          </p:nvPr>
        </p:nvSpPr>
        <p:spPr>
          <a:xfrm>
            <a:off x="1245704" y="6323586"/>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16"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grpSp>
        <p:nvGrpSpPr>
          <p:cNvPr id="5" name="Group 4"/>
          <p:cNvGrpSpPr/>
          <p:nvPr userDrawn="1"/>
        </p:nvGrpSpPr>
        <p:grpSpPr>
          <a:xfrm>
            <a:off x="-3449" y="-3235"/>
            <a:ext cx="12195448" cy="6764314"/>
            <a:chOff x="-3449" y="-3235"/>
            <a:chExt cx="12195448" cy="6764314"/>
          </a:xfrm>
        </p:grpSpPr>
        <p:sp>
          <p:nvSpPr>
            <p:cNvPr id="17" name="Flowchart: Document 16"/>
            <p:cNvSpPr/>
            <p:nvPr userDrawn="1"/>
          </p:nvSpPr>
          <p:spPr>
            <a:xfrm rot="16200000">
              <a:off x="-2355296" y="2555322"/>
              <a:ext cx="5956301"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46966"/>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76950"/>
              <a:ext cx="12191999" cy="78208"/>
            </a:xfrm>
            <a:prstGeom prst="rect">
              <a:avLst/>
            </a:prstGeom>
          </p:spPr>
        </p:pic>
      </p:grpSp>
    </p:spTree>
    <p:extLst>
      <p:ext uri="{BB962C8B-B14F-4D97-AF65-F5344CB8AC3E}">
        <p14:creationId xmlns:p14="http://schemas.microsoft.com/office/powerpoint/2010/main" val="2467203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Flowchart: Document 14"/>
          <p:cNvSpPr/>
          <p:nvPr userDrawn="1"/>
        </p:nvSpPr>
        <p:spPr>
          <a:xfrm rot="16200000">
            <a:off x="-2354587" y="2554613"/>
            <a:ext cx="5954881" cy="1245703"/>
          </a:xfrm>
          <a:prstGeom prst="flowChartDocument">
            <a:avLst/>
          </a:prstGeom>
          <a:solidFill>
            <a:srgbClr val="93C7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45704" y="457200"/>
            <a:ext cx="434229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918200" y="987425"/>
            <a:ext cx="54371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245704" y="2057400"/>
            <a:ext cx="43422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Footer Placeholder 4"/>
          <p:cNvSpPr>
            <a:spLocks noGrp="1"/>
          </p:cNvSpPr>
          <p:nvPr>
            <p:ph type="ftr" sz="quarter" idx="11"/>
          </p:nvPr>
        </p:nvSpPr>
        <p:spPr>
          <a:xfrm>
            <a:off x="1245704" y="6323587"/>
            <a:ext cx="5217941" cy="365125"/>
          </a:xfrm>
          <a:prstGeom prst="rect">
            <a:avLst/>
          </a:prstGeom>
        </p:spPr>
        <p:txBody>
          <a:bodyPr/>
          <a:lstStyle>
            <a:lvl1pPr>
              <a:defRPr lang="en-US" sz="1200" kern="1200" dirty="0">
                <a:solidFill>
                  <a:schemeClr val="tx1"/>
                </a:solidFill>
                <a:latin typeface="+mn-lt"/>
                <a:ea typeface="+mn-ea"/>
                <a:cs typeface="+mn-cs"/>
              </a:defRPr>
            </a:lvl1pPr>
          </a:lstStyle>
          <a:p>
            <a:r>
              <a:rPr lang="en-IN" dirty="0" smtClean="0"/>
              <a:t>©Nippon IT Solutions</a:t>
            </a:r>
            <a:endParaRPr lang="en-US" dirty="0"/>
          </a:p>
        </p:txBody>
      </p:sp>
      <p:sp>
        <p:nvSpPr>
          <p:cNvPr id="11" name="Slide Number Placeholder 5"/>
          <p:cNvSpPr>
            <a:spLocks noGrp="1"/>
          </p:cNvSpPr>
          <p:nvPr>
            <p:ph type="sldNum" sz="quarter" idx="12"/>
          </p:nvPr>
        </p:nvSpPr>
        <p:spPr>
          <a:xfrm>
            <a:off x="8062282" y="6323587"/>
            <a:ext cx="976425" cy="365125"/>
          </a:xfrm>
          <a:prstGeom prst="rect">
            <a:avLst/>
          </a:prstGeom>
        </p:spPr>
        <p:txBody>
          <a:bodyPr/>
          <a:lstStyle>
            <a:lvl1pPr>
              <a:defRPr lang="en-US" sz="1200" kern="1200" smtClean="0">
                <a:solidFill>
                  <a:schemeClr val="tx1"/>
                </a:solidFill>
                <a:latin typeface="+mn-lt"/>
                <a:ea typeface="+mn-ea"/>
                <a:cs typeface="+mn-cs"/>
              </a:defRPr>
            </a:lvl1pPr>
          </a:lstStyle>
          <a:p>
            <a:fld id="{7A3E93E6-B618-4B9C-8343-D9B8A6EA423B}" type="slidenum">
              <a:rPr lang="en-US" smtClean="0"/>
              <a:pPr/>
              <a:t>‹#›</a:t>
            </a:fld>
            <a:endParaRPr lang="en-US" dirty="0"/>
          </a:p>
        </p:txBody>
      </p:sp>
      <p:pic>
        <p:nvPicPr>
          <p:cNvPr id="12" name="Picture 2" descr="Nippon IT Solutions"/>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7897" y="6154903"/>
            <a:ext cx="1235903" cy="614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35"/>
            <a:ext cx="12191999" cy="30479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 y="6076950"/>
            <a:ext cx="12191999" cy="78208"/>
          </a:xfrm>
          <a:prstGeom prst="rect">
            <a:avLst/>
          </a:prstGeom>
        </p:spPr>
      </p:pic>
    </p:spTree>
    <p:extLst>
      <p:ext uri="{BB962C8B-B14F-4D97-AF65-F5344CB8AC3E}">
        <p14:creationId xmlns:p14="http://schemas.microsoft.com/office/powerpoint/2010/main" val="12031859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273840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5.jpeg"/><Relationship Id="rId7" Type="http://schemas.openxmlformats.org/officeDocument/2006/relationships/diagramQuickStyle" Target="../diagrams/quickStyle4.xml"/><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6.png"/><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9.gif"/><Relationship Id="rId18" Type="http://schemas.openxmlformats.org/officeDocument/2006/relationships/image" Target="../media/image44.jpe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openxmlformats.org/officeDocument/2006/relationships/image" Target="../media/image43.jpeg"/><Relationship Id="rId2" Type="http://schemas.openxmlformats.org/officeDocument/2006/relationships/image" Target="../media/image38.png"/><Relationship Id="rId16"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image" Target="../media/image41.jpeg"/><Relationship Id="rId10" Type="http://schemas.openxmlformats.org/officeDocument/2006/relationships/diagramQuickStyle" Target="../diagrams/quickStyle7.xml"/><Relationship Id="rId19" Type="http://schemas.openxmlformats.org/officeDocument/2006/relationships/image" Target="../media/image45.jpeg"/><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40.jpe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46.jpeg"/><Relationship Id="rId17" Type="http://schemas.openxmlformats.org/officeDocument/2006/relationships/image" Target="../media/image51.png"/><Relationship Id="rId2" Type="http://schemas.openxmlformats.org/officeDocument/2006/relationships/diagramData" Target="../diagrams/data8.xml"/><Relationship Id="rId16" Type="http://schemas.openxmlformats.org/officeDocument/2006/relationships/image" Target="../media/image50.png"/><Relationship Id="rId1" Type="http://schemas.openxmlformats.org/officeDocument/2006/relationships/slideLayout" Target="../slideLayouts/slideLayout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image" Target="../media/image49.png"/><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4300" y="1699530"/>
            <a:ext cx="4648200" cy="2062103"/>
          </a:xfrm>
          <a:prstGeom prst="rect">
            <a:avLst/>
          </a:prstGeom>
          <a:noFill/>
        </p:spPr>
        <p:txBody>
          <a:bodyPr wrap="square" rtlCol="0">
            <a:spAutoFit/>
          </a:bodyPr>
          <a:lstStyle/>
          <a:p>
            <a:pPr algn="ctr"/>
            <a:r>
              <a:rPr lang="en-US" sz="3200" dirty="0" smtClean="0"/>
              <a:t>Data Warehouse </a:t>
            </a:r>
          </a:p>
          <a:p>
            <a:pPr algn="ctr"/>
            <a:r>
              <a:rPr lang="en-US" sz="3200" dirty="0" smtClean="0"/>
              <a:t>&amp;</a:t>
            </a:r>
          </a:p>
          <a:p>
            <a:pPr algn="ctr"/>
            <a:r>
              <a:rPr lang="en-US" sz="3200" dirty="0" smtClean="0"/>
              <a:t>Business Intelligence  Offering</a:t>
            </a:r>
            <a:endParaRPr lang="en-US" sz="3200" dirty="0"/>
          </a:p>
        </p:txBody>
      </p:sp>
      <p:sp>
        <p:nvSpPr>
          <p:cNvPr id="37" name="TextBox 36"/>
          <p:cNvSpPr txBox="1"/>
          <p:nvPr/>
        </p:nvSpPr>
        <p:spPr>
          <a:xfrm>
            <a:off x="1384300" y="3761633"/>
            <a:ext cx="4648200" cy="707886"/>
          </a:xfrm>
          <a:prstGeom prst="rect">
            <a:avLst/>
          </a:prstGeom>
          <a:noFill/>
        </p:spPr>
        <p:txBody>
          <a:bodyPr wrap="square" rtlCol="0">
            <a:spAutoFit/>
          </a:bodyPr>
          <a:lstStyle/>
          <a:p>
            <a:pPr algn="ctr"/>
            <a:r>
              <a:rPr lang="en-US" sz="2000" dirty="0" smtClean="0"/>
              <a:t>Year 2015</a:t>
            </a:r>
          </a:p>
          <a:p>
            <a:pPr algn="ctr"/>
            <a:r>
              <a:rPr lang="en-US" sz="2000" dirty="0" smtClean="0"/>
              <a:t>Version V0.2</a:t>
            </a:r>
            <a:endParaRPr lang="en-US" sz="2000" dirty="0"/>
          </a:p>
        </p:txBody>
      </p:sp>
      <p:sp>
        <p:nvSpPr>
          <p:cNvPr id="4" name="Footer Placeholder 3"/>
          <p:cNvSpPr>
            <a:spLocks noGrp="1"/>
          </p:cNvSpPr>
          <p:nvPr>
            <p:ph type="ftr" sz="quarter" idx="11"/>
          </p:nvPr>
        </p:nvSpPr>
        <p:spPr>
          <a:xfrm>
            <a:off x="1524000" y="6356349"/>
            <a:ext cx="4114800" cy="365125"/>
          </a:xfrm>
        </p:spPr>
        <p:txBody>
          <a:bodyPr/>
          <a:lstStyle/>
          <a:p>
            <a:r>
              <a:rPr lang="en-US" dirty="0" smtClean="0"/>
              <a:t>©Nippon IT Solutions</a:t>
            </a:r>
            <a:endParaRPr lang="en-US" dirty="0"/>
          </a:p>
        </p:txBody>
      </p:sp>
      <p:sp>
        <p:nvSpPr>
          <p:cNvPr id="5" name="Slide Number Placeholder 4"/>
          <p:cNvSpPr>
            <a:spLocks noGrp="1"/>
          </p:cNvSpPr>
          <p:nvPr>
            <p:ph type="sldNum" sz="quarter" idx="12"/>
          </p:nvPr>
        </p:nvSpPr>
        <p:spPr/>
        <p:txBody>
          <a:bodyPr/>
          <a:lstStyle/>
          <a:p>
            <a:fld id="{7A3E93E6-B618-4B9C-8343-D9B8A6EA423B}" type="slidenum">
              <a:rPr lang="en-US" smtClean="0"/>
              <a:pPr/>
              <a:t>1</a:t>
            </a:fld>
            <a:endParaRPr lang="en-US"/>
          </a:p>
        </p:txBody>
      </p:sp>
      <p:pic>
        <p:nvPicPr>
          <p:cNvPr id="7" name="Picture 6"/>
          <p:cNvPicPr>
            <a:picLocks noChangeAspect="1"/>
          </p:cNvPicPr>
          <p:nvPr/>
        </p:nvPicPr>
        <p:blipFill>
          <a:blip r:embed="rId3"/>
          <a:stretch>
            <a:fillRect/>
          </a:stretch>
        </p:blipFill>
        <p:spPr>
          <a:xfrm>
            <a:off x="6557212" y="728663"/>
            <a:ext cx="4989614" cy="4802400"/>
          </a:xfrm>
          <a:prstGeom prst="rect">
            <a:avLst/>
          </a:prstGeom>
        </p:spPr>
      </p:pic>
    </p:spTree>
    <p:extLst>
      <p:ext uri="{BB962C8B-B14F-4D97-AF65-F5344CB8AC3E}">
        <p14:creationId xmlns:p14="http://schemas.microsoft.com/office/powerpoint/2010/main" val="17552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©Nippon IT Solutions</a:t>
            </a:r>
            <a:endParaRPr lang="en-IN" dirty="0" smtClean="0"/>
          </a:p>
        </p:txBody>
      </p:sp>
      <p:sp>
        <p:nvSpPr>
          <p:cNvPr id="5" name="Slide Number Placeholder 4"/>
          <p:cNvSpPr>
            <a:spLocks noGrp="1"/>
          </p:cNvSpPr>
          <p:nvPr>
            <p:ph type="sldNum" sz="quarter" idx="12"/>
          </p:nvPr>
        </p:nvSpPr>
        <p:spPr/>
        <p:txBody>
          <a:bodyPr/>
          <a:lstStyle/>
          <a:p>
            <a:fld id="{7A3E93E6-B618-4B9C-8343-D9B8A6EA423B}" type="slidenum">
              <a:rPr lang="en-US" smtClean="0"/>
              <a:pPr/>
              <a:t>10</a:t>
            </a:fld>
            <a:endParaRPr lang="en-US" dirty="0"/>
          </a:p>
        </p:txBody>
      </p:sp>
      <p:sp>
        <p:nvSpPr>
          <p:cNvPr id="6" name="Footer Placeholder 3"/>
          <p:cNvSpPr txBox="1">
            <a:spLocks/>
          </p:cNvSpPr>
          <p:nvPr/>
        </p:nvSpPr>
        <p:spPr>
          <a:xfrm>
            <a:off x="1245704" y="6323586"/>
            <a:ext cx="5217941" cy="365125"/>
          </a:xfrm>
          <a:prstGeom prst="rect">
            <a:avLst/>
          </a:prstGeom>
        </p:spPr>
        <p:txBody>
          <a:bodyPr/>
          <a:lstStyle>
            <a:defPPr>
              <a:defRPr lang="en-US"/>
            </a:defPPr>
            <a:lvl1pPr marL="0" algn="l" defTabSz="914400" rtl="0" eaLnBrk="1" latinLnBrk="0" hangingPunct="1">
              <a:defRPr lang="en-US" sz="12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mtClean="0"/>
              <a:t>©Nippon IT Solutions</a:t>
            </a:r>
            <a:endParaRPr lang="en-IN"/>
          </a:p>
        </p:txBody>
      </p:sp>
      <p:sp>
        <p:nvSpPr>
          <p:cNvPr id="7" name="Slide Number Placeholder 4"/>
          <p:cNvSpPr txBox="1">
            <a:spLocks/>
          </p:cNvSpPr>
          <p:nvPr/>
        </p:nvSpPr>
        <p:spPr>
          <a:xfrm>
            <a:off x="8062282" y="6323587"/>
            <a:ext cx="976425"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3E93E6-B618-4B9C-8343-D9B8A6EA423B}" type="slidenum">
              <a:rPr lang="en-US" smtClean="0"/>
              <a:pPr/>
              <a:t>10</a:t>
            </a:fld>
            <a:endParaRPr lang="en-US" dirty="0"/>
          </a:p>
        </p:txBody>
      </p:sp>
      <p:grpSp>
        <p:nvGrpSpPr>
          <p:cNvPr id="8" name="Group 7"/>
          <p:cNvGrpSpPr/>
          <p:nvPr/>
        </p:nvGrpSpPr>
        <p:grpSpPr>
          <a:xfrm>
            <a:off x="0" y="360947"/>
            <a:ext cx="2509966" cy="5678906"/>
            <a:chOff x="2073" y="0"/>
            <a:chExt cx="2034286" cy="3702166"/>
          </a:xfrm>
          <a:solidFill>
            <a:srgbClr val="EC6A1E"/>
          </a:solidFill>
        </p:grpSpPr>
        <p:sp>
          <p:nvSpPr>
            <p:cNvPr id="9" name="Flowchart: Manual Operation 8"/>
            <p:cNvSpPr/>
            <p:nvPr/>
          </p:nvSpPr>
          <p:spPr>
            <a:xfrm rot="16200000">
              <a:off x="-831867" y="833940"/>
              <a:ext cx="3702166" cy="2034285"/>
            </a:xfrm>
            <a:prstGeom prst="flowChartManualOperation">
              <a:avLst/>
            </a:prstGeom>
            <a:solidFill>
              <a:srgbClr val="2AA9E0"/>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 name="Flowchart: Manual Operation 4"/>
            <p:cNvSpPr/>
            <p:nvPr/>
          </p:nvSpPr>
          <p:spPr>
            <a:xfrm>
              <a:off x="138592" y="972603"/>
              <a:ext cx="1897767" cy="1890301"/>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a:spcBef>
                  <a:spcPts val="600"/>
                </a:spcBef>
              </a:pPr>
              <a:r>
                <a:rPr lang="en-IN" sz="2400" b="1" dirty="0">
                  <a:solidFill>
                    <a:schemeClr val="tx1"/>
                  </a:solidFill>
                  <a:effectLst>
                    <a:outerShdw blurRad="38100" dist="38100" dir="2700000" algn="tl">
                      <a:srgbClr val="000000">
                        <a:alpha val="43137"/>
                      </a:srgbClr>
                    </a:outerShdw>
                  </a:effectLst>
                </a:rPr>
                <a:t>Development</a:t>
              </a:r>
            </a:p>
            <a:p>
              <a:pPr marL="342900" lvl="0" indent="-342900">
                <a:spcBef>
                  <a:spcPts val="600"/>
                </a:spcBef>
                <a:buFont typeface="Arial" panose="020B0604020202020204" pitchFamily="34" charset="0"/>
                <a:buChar char="•"/>
              </a:pPr>
              <a:r>
                <a:rPr lang="en-IN" dirty="0" smtClean="0">
                  <a:solidFill>
                    <a:schemeClr val="tx1"/>
                  </a:solidFill>
                </a:rPr>
                <a:t>DWH </a:t>
              </a:r>
              <a:r>
                <a:rPr lang="en-IN" dirty="0">
                  <a:solidFill>
                    <a:schemeClr val="tx1"/>
                  </a:solidFill>
                </a:rPr>
                <a:t>Management</a:t>
              </a:r>
            </a:p>
            <a:p>
              <a:pPr marL="342900" lvl="0" indent="-342900">
                <a:spcBef>
                  <a:spcPts val="600"/>
                </a:spcBef>
                <a:buFont typeface="Arial" panose="020B0604020202020204" pitchFamily="34" charset="0"/>
                <a:buChar char="•"/>
              </a:pPr>
              <a:r>
                <a:rPr lang="en-IN" dirty="0">
                  <a:solidFill>
                    <a:schemeClr val="tx1"/>
                  </a:solidFill>
                </a:rPr>
                <a:t>ETL package Development</a:t>
              </a:r>
            </a:p>
            <a:p>
              <a:pPr marL="342900" lvl="0" indent="-342900">
                <a:spcBef>
                  <a:spcPts val="600"/>
                </a:spcBef>
                <a:buFont typeface="Arial" panose="020B0604020202020204" pitchFamily="34" charset="0"/>
                <a:buChar char="•"/>
              </a:pPr>
              <a:r>
                <a:rPr lang="en-IN" dirty="0">
                  <a:solidFill>
                    <a:schemeClr val="tx1"/>
                  </a:solidFill>
                </a:rPr>
                <a:t>Reports Development</a:t>
              </a:r>
            </a:p>
            <a:p>
              <a:pPr marL="342900" lvl="0" indent="-342900">
                <a:spcBef>
                  <a:spcPts val="600"/>
                </a:spcBef>
                <a:buFont typeface="Arial" panose="020B0604020202020204" pitchFamily="34" charset="0"/>
                <a:buChar char="•"/>
              </a:pPr>
              <a:r>
                <a:rPr lang="en-IN" dirty="0">
                  <a:solidFill>
                    <a:schemeClr val="tx1"/>
                  </a:solidFill>
                </a:rPr>
                <a:t>Analytics Development</a:t>
              </a:r>
            </a:p>
            <a:p>
              <a:pPr lvl="0">
                <a:spcAft>
                  <a:spcPts val="600"/>
                </a:spcAft>
              </a:pPr>
              <a:endParaRPr lang="en-IN" sz="2000" b="1" dirty="0">
                <a:solidFill>
                  <a:schemeClr val="tx1"/>
                </a:solidFill>
              </a:endParaRPr>
            </a:p>
          </p:txBody>
        </p:sp>
      </p:grpSp>
      <p:sp>
        <p:nvSpPr>
          <p:cNvPr id="11" name="Footer Placeholder 3"/>
          <p:cNvSpPr txBox="1">
            <a:spLocks/>
          </p:cNvSpPr>
          <p:nvPr/>
        </p:nvSpPr>
        <p:spPr>
          <a:xfrm>
            <a:off x="1245704" y="6323586"/>
            <a:ext cx="5217941" cy="365125"/>
          </a:xfrm>
          <a:prstGeom prst="rect">
            <a:avLst/>
          </a:prstGeom>
        </p:spPr>
        <p:txBody>
          <a:bodyPr/>
          <a:lstStyle>
            <a:defPPr>
              <a:defRPr lang="en-US"/>
            </a:defPPr>
            <a:lvl1pPr marL="0" algn="l" defTabSz="914400" rtl="0" eaLnBrk="1" latinLnBrk="0" hangingPunct="1">
              <a:defRPr lang="en-US" sz="12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mtClean="0"/>
              <a:t>©Nippon IT Solutions</a:t>
            </a:r>
            <a:endParaRPr lang="en-IN"/>
          </a:p>
        </p:txBody>
      </p:sp>
      <p:sp>
        <p:nvSpPr>
          <p:cNvPr id="12" name="Slide Number Placeholder 4"/>
          <p:cNvSpPr txBox="1">
            <a:spLocks/>
          </p:cNvSpPr>
          <p:nvPr/>
        </p:nvSpPr>
        <p:spPr>
          <a:xfrm>
            <a:off x="8062282" y="6323587"/>
            <a:ext cx="976425"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3E93E6-B618-4B9C-8343-D9B8A6EA423B}" type="slidenum">
              <a:rPr lang="en-US" smtClean="0"/>
              <a:pPr/>
              <a:t>10</a:t>
            </a:fld>
            <a:endParaRPr lang="en-US" dirty="0"/>
          </a:p>
        </p:txBody>
      </p:sp>
      <p:sp>
        <p:nvSpPr>
          <p:cNvPr id="13" name="Content Placeholder 2"/>
          <p:cNvSpPr txBox="1">
            <a:spLocks/>
          </p:cNvSpPr>
          <p:nvPr/>
        </p:nvSpPr>
        <p:spPr>
          <a:xfrm>
            <a:off x="2914808" y="755799"/>
            <a:ext cx="8667372" cy="3749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000" dirty="0" smtClean="0"/>
              <a:t>Developing DWH Management Scripts for </a:t>
            </a:r>
          </a:p>
          <a:p>
            <a:pPr lvl="1">
              <a:buFont typeface="Wingdings" panose="05000000000000000000" pitchFamily="2" charset="2"/>
              <a:buChar char="Ø"/>
            </a:pPr>
            <a:r>
              <a:rPr lang="en-IN" sz="1600" dirty="0" smtClean="0"/>
              <a:t>Monitoring DWH environment </a:t>
            </a:r>
          </a:p>
          <a:p>
            <a:pPr lvl="1">
              <a:buFont typeface="Wingdings" panose="05000000000000000000" pitchFamily="2" charset="2"/>
              <a:buChar char="Ø"/>
            </a:pPr>
            <a:r>
              <a:rPr lang="en-IN" sz="1600" dirty="0" smtClean="0"/>
              <a:t>Monitoring Connectivity with Connected Databases.</a:t>
            </a:r>
          </a:p>
          <a:p>
            <a:pPr>
              <a:buFont typeface="Wingdings" panose="05000000000000000000" pitchFamily="2" charset="2"/>
              <a:buChar char="Ø"/>
            </a:pPr>
            <a:r>
              <a:rPr lang="en-IN" sz="2000" dirty="0" smtClean="0"/>
              <a:t>Design / Implement  Extraction packages from different databases.</a:t>
            </a:r>
          </a:p>
          <a:p>
            <a:pPr>
              <a:buFont typeface="Wingdings" panose="05000000000000000000" pitchFamily="2" charset="2"/>
              <a:buChar char="Ø"/>
            </a:pPr>
            <a:r>
              <a:rPr lang="en-IN" sz="2000" dirty="0" smtClean="0"/>
              <a:t>Design and Implement Customized Data Cleaning and Transformation packages.</a:t>
            </a:r>
          </a:p>
          <a:p>
            <a:pPr>
              <a:buFont typeface="Wingdings" panose="05000000000000000000" pitchFamily="2" charset="2"/>
              <a:buChar char="Ø"/>
            </a:pPr>
            <a:r>
              <a:rPr lang="en-IN" sz="2000" dirty="0" smtClean="0"/>
              <a:t>Developing Reports Solutions </a:t>
            </a:r>
          </a:p>
          <a:p>
            <a:pPr lvl="1">
              <a:buFont typeface="Wingdings" panose="05000000000000000000" pitchFamily="2" charset="2"/>
              <a:buChar char="Ø"/>
            </a:pPr>
            <a:r>
              <a:rPr lang="en-IN" sz="1600" dirty="0"/>
              <a:t>R</a:t>
            </a:r>
            <a:r>
              <a:rPr lang="en-IN" sz="1600" dirty="0" smtClean="0"/>
              <a:t>eports can be emailed from DWH to list of users. </a:t>
            </a:r>
          </a:p>
          <a:p>
            <a:pPr lvl="1">
              <a:buFont typeface="Wingdings" panose="05000000000000000000" pitchFamily="2" charset="2"/>
              <a:buChar char="Ø"/>
            </a:pPr>
            <a:r>
              <a:rPr lang="en-IN" sz="1600" dirty="0" smtClean="0"/>
              <a:t>Providing support for External reporting system solution.</a:t>
            </a:r>
          </a:p>
          <a:p>
            <a:pPr>
              <a:buFont typeface="Wingdings" panose="05000000000000000000" pitchFamily="2" charset="2"/>
              <a:buChar char="Ø"/>
            </a:pPr>
            <a:r>
              <a:rPr lang="en-IN" sz="2000" dirty="0" smtClean="0"/>
              <a:t>Providing  Analytics development for </a:t>
            </a:r>
          </a:p>
          <a:p>
            <a:pPr lvl="1">
              <a:buFont typeface="Wingdings" panose="05000000000000000000" pitchFamily="2" charset="2"/>
              <a:buChar char="Ø"/>
            </a:pPr>
            <a:r>
              <a:rPr lang="en-IN" sz="1600" dirty="0" smtClean="0"/>
              <a:t>Complex Reports </a:t>
            </a:r>
          </a:p>
          <a:p>
            <a:pPr lvl="1">
              <a:buFont typeface="Wingdings" panose="05000000000000000000" pitchFamily="2" charset="2"/>
              <a:buChar char="Ø"/>
            </a:pPr>
            <a:r>
              <a:rPr lang="en-IN" sz="1600" dirty="0" smtClean="0"/>
              <a:t>Massaging data, Aggregating  Data, </a:t>
            </a:r>
            <a:r>
              <a:rPr lang="en-IN" sz="1600" dirty="0"/>
              <a:t>C</a:t>
            </a:r>
            <a:r>
              <a:rPr lang="en-IN" sz="1600" dirty="0" smtClean="0"/>
              <a:t>omputation  from data</a:t>
            </a:r>
          </a:p>
        </p:txBody>
      </p:sp>
      <p:pic>
        <p:nvPicPr>
          <p:cNvPr id="14" name="Picture 2" descr="http://www.wilsonurdaneta.com/wp-content/uploads/2015/04/SQL_SSI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0183" y="4646685"/>
            <a:ext cx="2879919" cy="987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axline.com/wp-content/uploads/2013/01/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7117" y="4888112"/>
            <a:ext cx="2574553" cy="7458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www.consultadd.com/wp-content/uploads/oracle-dataintegrator.jpg"/>
          <p:cNvPicPr>
            <a:picLocks noChangeAspect="1" noChangeArrowheads="1"/>
          </p:cNvPicPr>
          <p:nvPr/>
        </p:nvPicPr>
        <p:blipFill rotWithShape="1">
          <a:blip r:embed="rId4">
            <a:extLst>
              <a:ext uri="{28A0092B-C50C-407E-A947-70E740481C1C}">
                <a14:useLocalDpi xmlns:a14="http://schemas.microsoft.com/office/drawing/2010/main" val="0"/>
              </a:ext>
            </a:extLst>
          </a:blip>
          <a:srcRect t="16867" b="16894"/>
          <a:stretch/>
        </p:blipFill>
        <p:spPr bwMode="auto">
          <a:xfrm>
            <a:off x="2914808" y="4662814"/>
            <a:ext cx="2850931" cy="107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57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©Nippon IT Solutions</a:t>
            </a:r>
            <a:endParaRPr lang="en-IN" dirty="0" smtClean="0"/>
          </a:p>
        </p:txBody>
      </p:sp>
      <p:sp>
        <p:nvSpPr>
          <p:cNvPr id="5" name="Slide Number Placeholder 4"/>
          <p:cNvSpPr>
            <a:spLocks noGrp="1"/>
          </p:cNvSpPr>
          <p:nvPr>
            <p:ph type="sldNum" sz="quarter" idx="12"/>
          </p:nvPr>
        </p:nvSpPr>
        <p:spPr/>
        <p:txBody>
          <a:bodyPr/>
          <a:lstStyle/>
          <a:p>
            <a:fld id="{7A3E93E6-B618-4B9C-8343-D9B8A6EA423B}" type="slidenum">
              <a:rPr lang="en-US" smtClean="0"/>
              <a:pPr/>
              <a:t>11</a:t>
            </a:fld>
            <a:endParaRPr lang="en-US" dirty="0"/>
          </a:p>
        </p:txBody>
      </p:sp>
      <p:grpSp>
        <p:nvGrpSpPr>
          <p:cNvPr id="6" name="Group 5"/>
          <p:cNvGrpSpPr/>
          <p:nvPr/>
        </p:nvGrpSpPr>
        <p:grpSpPr>
          <a:xfrm>
            <a:off x="0" y="360947"/>
            <a:ext cx="2509966" cy="5678906"/>
            <a:chOff x="2073" y="0"/>
            <a:chExt cx="2034286" cy="3702166"/>
          </a:xfrm>
          <a:solidFill>
            <a:srgbClr val="93C734"/>
          </a:solidFill>
        </p:grpSpPr>
        <p:sp>
          <p:nvSpPr>
            <p:cNvPr id="7" name="Flowchart: Manual Operation 6"/>
            <p:cNvSpPr/>
            <p:nvPr/>
          </p:nvSpPr>
          <p:spPr>
            <a:xfrm rot="16200000">
              <a:off x="-831867" y="833940"/>
              <a:ext cx="3702166" cy="2034285"/>
            </a:xfrm>
            <a:prstGeom prst="flowChartManualOperation">
              <a:avLst/>
            </a:pr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8" name="Flowchart: Manual Operation 4"/>
            <p:cNvSpPr/>
            <p:nvPr/>
          </p:nvSpPr>
          <p:spPr>
            <a:xfrm>
              <a:off x="138592" y="972603"/>
              <a:ext cx="1897767" cy="189030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r>
                <a:rPr lang="en-IN" sz="2400" b="1" dirty="0">
                  <a:solidFill>
                    <a:schemeClr val="tx1"/>
                  </a:solidFill>
                  <a:effectLst>
                    <a:outerShdw blurRad="38100" dist="38100" dir="2700000" algn="tl">
                      <a:srgbClr val="000000">
                        <a:alpha val="43137"/>
                      </a:srgbClr>
                    </a:outerShdw>
                  </a:effectLst>
                </a:rPr>
                <a:t>Support</a:t>
              </a:r>
            </a:p>
            <a:p>
              <a:pPr marL="285750" lvl="1" indent="-285750">
                <a:buFont typeface="Arial" panose="020B0604020202020204" pitchFamily="34" charset="0"/>
                <a:buChar char="•"/>
              </a:pPr>
              <a:r>
                <a:rPr lang="en-IN" dirty="0">
                  <a:solidFill>
                    <a:schemeClr val="tx1"/>
                  </a:solidFill>
                </a:rPr>
                <a:t>DW Database</a:t>
              </a:r>
            </a:p>
            <a:p>
              <a:pPr marL="285750" lvl="1" indent="-285750">
                <a:buFont typeface="Arial" panose="020B0604020202020204" pitchFamily="34" charset="0"/>
                <a:buChar char="•"/>
              </a:pPr>
              <a:r>
                <a:rPr lang="en-IN" dirty="0">
                  <a:solidFill>
                    <a:schemeClr val="tx1"/>
                  </a:solidFill>
                </a:rPr>
                <a:t>Changing ETL Packages</a:t>
              </a:r>
            </a:p>
            <a:p>
              <a:pPr marL="285750" lvl="1" indent="-285750">
                <a:buFont typeface="Arial" panose="020B0604020202020204" pitchFamily="34" charset="0"/>
                <a:buChar char="•"/>
              </a:pPr>
              <a:r>
                <a:rPr lang="en-IN" dirty="0">
                  <a:solidFill>
                    <a:schemeClr val="tx1"/>
                  </a:solidFill>
                </a:rPr>
                <a:t>Performance issues</a:t>
              </a:r>
            </a:p>
            <a:p>
              <a:pPr marL="285750" lvl="1" indent="-285750">
                <a:buFont typeface="Arial" panose="020B0604020202020204" pitchFamily="34" charset="0"/>
                <a:buChar char="•"/>
              </a:pPr>
              <a:r>
                <a:rPr lang="en-IN" dirty="0">
                  <a:solidFill>
                    <a:schemeClr val="tx1"/>
                  </a:solidFill>
                </a:rPr>
                <a:t>Manual loading of data if needed.</a:t>
              </a:r>
            </a:p>
            <a:p>
              <a:pPr marL="285750" lvl="1" indent="-285750">
                <a:buFont typeface="Arial" panose="020B0604020202020204" pitchFamily="34" charset="0"/>
                <a:buChar char="•"/>
              </a:pPr>
              <a:r>
                <a:rPr lang="en-IN" dirty="0">
                  <a:solidFill>
                    <a:schemeClr val="tx1"/>
                  </a:solidFill>
                </a:rPr>
                <a:t>Monitoring </a:t>
              </a:r>
            </a:p>
            <a:p>
              <a:pPr lvl="0">
                <a:spcAft>
                  <a:spcPts val="600"/>
                </a:spcAft>
              </a:pPr>
              <a:endParaRPr lang="en-IN" sz="2000" b="1" dirty="0">
                <a:solidFill>
                  <a:schemeClr val="tx1"/>
                </a:solidFill>
              </a:endParaRPr>
            </a:p>
          </p:txBody>
        </p:sp>
      </p:grpSp>
      <p:sp>
        <p:nvSpPr>
          <p:cNvPr id="9" name="Content Placeholder 2"/>
          <p:cNvSpPr txBox="1">
            <a:spLocks/>
          </p:cNvSpPr>
          <p:nvPr/>
        </p:nvSpPr>
        <p:spPr>
          <a:xfrm>
            <a:off x="2810754" y="604955"/>
            <a:ext cx="8667372" cy="3749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000" dirty="0" smtClean="0"/>
              <a:t>Database </a:t>
            </a:r>
            <a:r>
              <a:rPr lang="en-IN" sz="2000" dirty="0" smtClean="0"/>
              <a:t>Administration Support</a:t>
            </a:r>
          </a:p>
          <a:p>
            <a:pPr>
              <a:buFont typeface="Wingdings" panose="05000000000000000000" pitchFamily="2" charset="2"/>
              <a:buChar char="Ø"/>
            </a:pPr>
            <a:r>
              <a:rPr lang="en-IN" sz="2000" dirty="0" smtClean="0"/>
              <a:t>BI Tools Administration and Configuration support</a:t>
            </a:r>
          </a:p>
          <a:p>
            <a:pPr>
              <a:buFont typeface="Wingdings" panose="05000000000000000000" pitchFamily="2" charset="2"/>
              <a:buChar char="Ø"/>
            </a:pPr>
            <a:r>
              <a:rPr lang="en-IN" sz="2000" dirty="0" smtClean="0"/>
              <a:t>Reporting server / Tools Support</a:t>
            </a:r>
            <a:endParaRPr lang="en-IN" sz="1600" dirty="0"/>
          </a:p>
          <a:p>
            <a:pPr>
              <a:buFont typeface="Wingdings" panose="05000000000000000000" pitchFamily="2" charset="2"/>
              <a:buChar char="Ø"/>
            </a:pPr>
            <a:r>
              <a:rPr lang="en-IN" sz="2000" dirty="0" smtClean="0"/>
              <a:t>Deployment Management Support</a:t>
            </a:r>
          </a:p>
          <a:p>
            <a:pPr>
              <a:buFont typeface="Wingdings" panose="05000000000000000000" pitchFamily="2" charset="2"/>
              <a:buChar char="Ø"/>
            </a:pPr>
            <a:r>
              <a:rPr lang="en-IN" sz="2000" dirty="0" smtClean="0"/>
              <a:t>Data loading monitoring and support </a:t>
            </a:r>
          </a:p>
          <a:p>
            <a:pPr>
              <a:buFont typeface="Wingdings" panose="05000000000000000000" pitchFamily="2" charset="2"/>
              <a:buChar char="Ø"/>
            </a:pPr>
            <a:endParaRPr lang="en-IN" sz="2000" dirty="0"/>
          </a:p>
        </p:txBody>
      </p:sp>
    </p:spTree>
    <p:extLst>
      <p:ext uri="{BB962C8B-B14F-4D97-AF65-F5344CB8AC3E}">
        <p14:creationId xmlns:p14="http://schemas.microsoft.com/office/powerpoint/2010/main" val="385111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64958" y="725749"/>
            <a:ext cx="4635719" cy="4760647"/>
            <a:chOff x="1374556" y="517577"/>
            <a:chExt cx="4194610" cy="4189837"/>
          </a:xfrm>
          <a:scene3d>
            <a:camera prst="perspectiveRelaxed">
              <a:rot lat="19149996" lon="20104178" rev="1577324"/>
            </a:camera>
            <a:lightRig rig="soft" dir="t"/>
            <a:backdrop>
              <a:anchor x="0" y="0" z="-210000"/>
              <a:norm dx="0" dy="0" dz="914400"/>
              <a:up dx="0" dy="914400" dz="0"/>
            </a:backdrop>
          </a:scene3d>
        </p:grpSpPr>
        <p:sp>
          <p:nvSpPr>
            <p:cNvPr id="8" name="Freeform 7"/>
            <p:cNvSpPr/>
            <p:nvPr/>
          </p:nvSpPr>
          <p:spPr>
            <a:xfrm>
              <a:off x="1509127" y="517577"/>
              <a:ext cx="4008501" cy="4008501"/>
            </a:xfrm>
            <a:custGeom>
              <a:avLst/>
              <a:gdLst>
                <a:gd name="connsiteX0" fmla="*/ 2004250 w 4008501"/>
                <a:gd name="connsiteY0" fmla="*/ 0 h 4008501"/>
                <a:gd name="connsiteX1" fmla="*/ 3571237 w 4008501"/>
                <a:gd name="connsiteY1" fmla="*/ 754622 h 4008501"/>
                <a:gd name="connsiteX2" fmla="*/ 2004251 w 4008501"/>
                <a:gd name="connsiteY2" fmla="*/ 2004251 h 4008501"/>
                <a:gd name="connsiteX3" fmla="*/ 2004250 w 4008501"/>
                <a:gd name="connsiteY3" fmla="*/ 0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2004250" y="0"/>
                  </a:moveTo>
                  <a:cubicBezTo>
                    <a:pt x="2614193" y="0"/>
                    <a:pt x="3190944" y="277749"/>
                    <a:pt x="3571237" y="754622"/>
                  </a:cubicBezTo>
                  <a:lnTo>
                    <a:pt x="2004251" y="2004251"/>
                  </a:lnTo>
                  <a:cubicBezTo>
                    <a:pt x="2004251" y="1336167"/>
                    <a:pt x="2004250" y="668084"/>
                    <a:pt x="2004250" y="0"/>
                  </a:cubicBezTo>
                  <a:close/>
                </a:path>
              </a:pathLst>
            </a:custGeom>
            <a:solidFill>
              <a:srgbClr val="93C734"/>
            </a:solidFill>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121135" tIns="387457" rIns="963441" bIns="2888000" numCol="1" spcCol="1270" anchor="ctr" anchorCtr="0">
              <a:normAutofit/>
              <a:sp3d extrusionH="27940"/>
            </a:bodyPr>
            <a:lstStyle/>
            <a:p>
              <a:pPr algn="ctr" defTabSz="533400">
                <a:lnSpc>
                  <a:spcPct val="90000"/>
                </a:lnSpc>
                <a:spcBef>
                  <a:spcPct val="0"/>
                </a:spcBef>
                <a:spcAft>
                  <a:spcPct val="35000"/>
                </a:spcAft>
              </a:pPr>
              <a:r>
                <a:rPr lang="en-US" sz="1600" b="1" dirty="0"/>
                <a:t>24 X 7 X 365 Database </a:t>
              </a:r>
              <a:r>
                <a:rPr lang="en-US" sz="1600" b="1" dirty="0" smtClean="0"/>
                <a:t>Support</a:t>
              </a:r>
              <a:endParaRPr lang="en-US" sz="1600" b="1" dirty="0"/>
            </a:p>
          </p:txBody>
        </p:sp>
        <p:sp>
          <p:nvSpPr>
            <p:cNvPr id="9" name="Freeform 8"/>
            <p:cNvSpPr/>
            <p:nvPr/>
          </p:nvSpPr>
          <p:spPr>
            <a:xfrm>
              <a:off x="1560665" y="581999"/>
              <a:ext cx="4008501" cy="4008501"/>
            </a:xfrm>
            <a:custGeom>
              <a:avLst/>
              <a:gdLst>
                <a:gd name="connsiteX0" fmla="*/ 3571237 w 4008501"/>
                <a:gd name="connsiteY0" fmla="*/ 754622 h 4008501"/>
                <a:gd name="connsiteX1" fmla="*/ 3958250 w 4008501"/>
                <a:gd name="connsiteY1" fmla="*/ 2450239 h 4008501"/>
                <a:gd name="connsiteX2" fmla="*/ 2004251 w 4008501"/>
                <a:gd name="connsiteY2" fmla="*/ 2004251 h 4008501"/>
                <a:gd name="connsiteX3" fmla="*/ 3571237 w 4008501"/>
                <a:gd name="connsiteY3" fmla="*/ 754622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3571237" y="754622"/>
                  </a:moveTo>
                  <a:cubicBezTo>
                    <a:pt x="3951530" y="1231494"/>
                    <a:pt x="4093975" y="1855589"/>
                    <a:pt x="3958250" y="2450239"/>
                  </a:cubicBezTo>
                  <a:lnTo>
                    <a:pt x="2004251" y="2004251"/>
                  </a:lnTo>
                  <a:lnTo>
                    <a:pt x="3571237" y="754622"/>
                  </a:lnTo>
                  <a:close/>
                </a:path>
              </a:pathLst>
            </a:custGeom>
            <a:solidFill>
              <a:srgbClr val="EC6A1E"/>
            </a:solidFill>
            <a:sp3d extrusionH="152250" prstMaterial="matte">
              <a:bevelT w="165100" prst="coolSlant"/>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834640" tIns="1371600" rIns="182880" bIns="1902577" numCol="1" spcCol="1270" anchor="ctr" anchorCtr="0">
              <a:noAutofit/>
              <a:sp3d extrusionH="28000" prstMaterial="matte"/>
            </a:bodyPr>
            <a:lstStyle/>
            <a:p>
              <a:pPr lvl="0" algn="ctr" defTabSz="533400">
                <a:lnSpc>
                  <a:spcPct val="90000"/>
                </a:lnSpc>
                <a:spcBef>
                  <a:spcPct val="0"/>
                </a:spcBef>
                <a:spcAft>
                  <a:spcPct val="35000"/>
                </a:spcAft>
              </a:pPr>
              <a:r>
                <a:rPr lang="en-US" sz="1600" b="1" kern="1200" dirty="0" smtClean="0"/>
                <a:t>Backup  Recovery Support</a:t>
              </a:r>
              <a:endParaRPr lang="en-US" sz="1600" b="1" kern="1200" dirty="0"/>
            </a:p>
          </p:txBody>
        </p:sp>
        <p:sp>
          <p:nvSpPr>
            <p:cNvPr id="10" name="Freeform 9"/>
            <p:cNvSpPr/>
            <p:nvPr/>
          </p:nvSpPr>
          <p:spPr>
            <a:xfrm>
              <a:off x="1542054" y="663123"/>
              <a:ext cx="4008501" cy="4008501"/>
            </a:xfrm>
            <a:custGeom>
              <a:avLst/>
              <a:gdLst>
                <a:gd name="connsiteX0" fmla="*/ 3958250 w 4008501"/>
                <a:gd name="connsiteY0" fmla="*/ 2450238 h 4008501"/>
                <a:gd name="connsiteX1" fmla="*/ 2873862 w 4008501"/>
                <a:gd name="connsiteY1" fmla="*/ 3810018 h 4008501"/>
                <a:gd name="connsiteX2" fmla="*/ 2004251 w 4008501"/>
                <a:gd name="connsiteY2" fmla="*/ 2004251 h 4008501"/>
                <a:gd name="connsiteX3" fmla="*/ 3958250 w 4008501"/>
                <a:gd name="connsiteY3" fmla="*/ 2450238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3958250" y="2450238"/>
                  </a:moveTo>
                  <a:cubicBezTo>
                    <a:pt x="3822525" y="3044889"/>
                    <a:pt x="3423401" y="3545374"/>
                    <a:pt x="2873862" y="3810018"/>
                  </a:cubicBezTo>
                  <a:lnTo>
                    <a:pt x="2004251" y="2004251"/>
                  </a:lnTo>
                  <a:lnTo>
                    <a:pt x="3958250" y="2450238"/>
                  </a:lnTo>
                  <a:close/>
                </a:path>
              </a:pathLst>
            </a:custGeom>
            <a:solidFill>
              <a:srgbClr val="2AA9E0"/>
            </a:solidFill>
            <a:sp3d extrusionH="152250" prstMaterial="matte">
              <a:bevelT w="165100" prst="coolSlant"/>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2743200" tIns="2560320" rIns="365760" bIns="909995" numCol="1" spcCol="1270" anchor="ctr" anchorCtr="0">
              <a:noAutofit/>
              <a:sp3d extrusionH="28000" prstMaterial="matte"/>
            </a:bodyPr>
            <a:lstStyle/>
            <a:p>
              <a:pPr lvl="0" algn="ctr" defTabSz="533400">
                <a:lnSpc>
                  <a:spcPct val="90000"/>
                </a:lnSpc>
                <a:spcBef>
                  <a:spcPct val="0"/>
                </a:spcBef>
                <a:spcAft>
                  <a:spcPct val="35000"/>
                </a:spcAft>
              </a:pPr>
              <a:endParaRPr lang="en-US" sz="1600" b="1" kern="1200" dirty="0" smtClean="0"/>
            </a:p>
            <a:p>
              <a:pPr lvl="0" algn="ctr" defTabSz="533400">
                <a:lnSpc>
                  <a:spcPct val="90000"/>
                </a:lnSpc>
                <a:spcBef>
                  <a:spcPct val="0"/>
                </a:spcBef>
                <a:spcAft>
                  <a:spcPct val="35000"/>
                </a:spcAft>
              </a:pPr>
              <a:r>
                <a:rPr lang="en-US" sz="1600" b="1" kern="1200" dirty="0" smtClean="0"/>
                <a:t>Storage Management</a:t>
              </a:r>
              <a:endParaRPr lang="en-US" sz="1600" b="1" kern="1200" dirty="0"/>
            </a:p>
          </p:txBody>
        </p:sp>
        <p:sp>
          <p:nvSpPr>
            <p:cNvPr id="11" name="Freeform 10"/>
            <p:cNvSpPr/>
            <p:nvPr/>
          </p:nvSpPr>
          <p:spPr>
            <a:xfrm>
              <a:off x="1419986" y="698913"/>
              <a:ext cx="4008501" cy="4008501"/>
            </a:xfrm>
            <a:custGeom>
              <a:avLst/>
              <a:gdLst>
                <a:gd name="connsiteX0" fmla="*/ 2873819 w 4008501"/>
                <a:gd name="connsiteY0" fmla="*/ 3810039 h 4008501"/>
                <a:gd name="connsiteX1" fmla="*/ 1134638 w 4008501"/>
                <a:gd name="connsiteY1" fmla="*/ 3810018 h 4008501"/>
                <a:gd name="connsiteX2" fmla="*/ 2004251 w 4008501"/>
                <a:gd name="connsiteY2" fmla="*/ 2004251 h 4008501"/>
                <a:gd name="connsiteX3" fmla="*/ 2873819 w 4008501"/>
                <a:gd name="connsiteY3" fmla="*/ 3810039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2873819" y="3810039"/>
                  </a:moveTo>
                  <a:cubicBezTo>
                    <a:pt x="2324288" y="4074663"/>
                    <a:pt x="1684163" y="4074655"/>
                    <a:pt x="1134638" y="3810018"/>
                  </a:cubicBezTo>
                  <a:lnTo>
                    <a:pt x="2004251" y="2004251"/>
                  </a:lnTo>
                  <a:lnTo>
                    <a:pt x="2873819" y="3810039"/>
                  </a:lnTo>
                  <a:close/>
                </a:path>
              </a:pathLst>
            </a:custGeom>
            <a:solidFill>
              <a:srgbClr val="EC6A1E"/>
            </a:solidFill>
            <a:sp3d extrusionH="152250" prstMaterial="matte">
              <a:bevelT w="165100" prst="coolSlant"/>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554218" tIns="3164777" rIns="1554219" bIns="206121" numCol="1" spcCol="1270" anchor="ctr" anchorCtr="0">
              <a:noAutofit/>
              <a:sp3d extrusionH="28000" prstMaterial="matte"/>
            </a:bodyPr>
            <a:lstStyle/>
            <a:p>
              <a:pPr lvl="0" algn="ctr" defTabSz="533400">
                <a:lnSpc>
                  <a:spcPct val="90000"/>
                </a:lnSpc>
                <a:spcBef>
                  <a:spcPct val="0"/>
                </a:spcBef>
                <a:spcAft>
                  <a:spcPct val="35000"/>
                </a:spcAft>
              </a:pPr>
              <a:r>
                <a:rPr lang="en-US" sz="1600" b="1" kern="1200" dirty="0" smtClean="0"/>
                <a:t>User Management</a:t>
              </a:r>
              <a:endParaRPr lang="en-US" sz="1600" b="1" kern="1200" dirty="0"/>
            </a:p>
          </p:txBody>
        </p:sp>
        <p:sp>
          <p:nvSpPr>
            <p:cNvPr id="12" name="Freeform 11"/>
            <p:cNvSpPr/>
            <p:nvPr/>
          </p:nvSpPr>
          <p:spPr>
            <a:xfrm>
              <a:off x="1393167" y="663123"/>
              <a:ext cx="4008501" cy="4008501"/>
            </a:xfrm>
            <a:custGeom>
              <a:avLst/>
              <a:gdLst>
                <a:gd name="connsiteX0" fmla="*/ 1134638 w 4008501"/>
                <a:gd name="connsiteY0" fmla="*/ 3810018 h 4008501"/>
                <a:gd name="connsiteX1" fmla="*/ 50250 w 4008501"/>
                <a:gd name="connsiteY1" fmla="*/ 2450237 h 4008501"/>
                <a:gd name="connsiteX2" fmla="*/ 2004251 w 4008501"/>
                <a:gd name="connsiteY2" fmla="*/ 2004251 h 4008501"/>
                <a:gd name="connsiteX3" fmla="*/ 1134638 w 4008501"/>
                <a:gd name="connsiteY3" fmla="*/ 3810018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1134638" y="3810018"/>
                  </a:moveTo>
                  <a:cubicBezTo>
                    <a:pt x="585098" y="3545373"/>
                    <a:pt x="185974" y="3044888"/>
                    <a:pt x="50250" y="2450237"/>
                  </a:cubicBezTo>
                  <a:lnTo>
                    <a:pt x="2004251" y="2004251"/>
                  </a:lnTo>
                  <a:lnTo>
                    <a:pt x="1134638" y="3810018"/>
                  </a:lnTo>
                  <a:close/>
                </a:path>
              </a:pathLst>
            </a:custGeom>
            <a:solidFill>
              <a:srgbClr val="93C734"/>
            </a:solidFill>
            <a:sp3d extrusionH="152250" prstMaterial="matte">
              <a:bevelT w="165100" prst="coolSlant"/>
            </a:sp3d>
          </p:spPr>
          <p:style>
            <a:lnRef idx="0">
              <a:schemeClr val="lt1">
                <a:hueOff val="0"/>
                <a:satOff val="0"/>
                <a:lumOff val="0"/>
                <a:alphaOff val="0"/>
              </a:schemeClr>
            </a:lnRef>
            <a:fillRef idx="1">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365760" tIns="2834640" rIns="2560320" bIns="909995" numCol="1" spcCol="1270" anchor="ctr" anchorCtr="0">
              <a:noAutofit/>
              <a:sp3d extrusionH="28000" prstMaterial="matte"/>
            </a:bodyPr>
            <a:lstStyle/>
            <a:p>
              <a:pPr lvl="0" algn="ctr" defTabSz="533400">
                <a:lnSpc>
                  <a:spcPct val="90000"/>
                </a:lnSpc>
                <a:spcBef>
                  <a:spcPct val="0"/>
                </a:spcBef>
                <a:spcAft>
                  <a:spcPct val="35000"/>
                </a:spcAft>
              </a:pPr>
              <a:r>
                <a:rPr lang="en-US" sz="1600" b="1" kern="1200" dirty="0" smtClean="0"/>
                <a:t>Proactive Support</a:t>
              </a:r>
              <a:endParaRPr lang="en-US" sz="1600" b="1" kern="1200" dirty="0"/>
            </a:p>
          </p:txBody>
        </p:sp>
        <p:sp>
          <p:nvSpPr>
            <p:cNvPr id="13" name="Freeform 12"/>
            <p:cNvSpPr/>
            <p:nvPr/>
          </p:nvSpPr>
          <p:spPr>
            <a:xfrm>
              <a:off x="1374556" y="581999"/>
              <a:ext cx="4008501" cy="4008501"/>
            </a:xfrm>
            <a:custGeom>
              <a:avLst/>
              <a:gdLst>
                <a:gd name="connsiteX0" fmla="*/ 50250 w 4008501"/>
                <a:gd name="connsiteY0" fmla="*/ 2450237 h 4008501"/>
                <a:gd name="connsiteX1" fmla="*/ 437263 w 4008501"/>
                <a:gd name="connsiteY1" fmla="*/ 754621 h 4008501"/>
                <a:gd name="connsiteX2" fmla="*/ 2004251 w 4008501"/>
                <a:gd name="connsiteY2" fmla="*/ 2004251 h 4008501"/>
                <a:gd name="connsiteX3" fmla="*/ 50250 w 4008501"/>
                <a:gd name="connsiteY3" fmla="*/ 2450237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50250" y="2450237"/>
                  </a:moveTo>
                  <a:cubicBezTo>
                    <a:pt x="-85474" y="1855587"/>
                    <a:pt x="56971" y="1231493"/>
                    <a:pt x="437263" y="754621"/>
                  </a:cubicBezTo>
                  <a:lnTo>
                    <a:pt x="2004251" y="2004251"/>
                  </a:lnTo>
                  <a:lnTo>
                    <a:pt x="50250" y="2450237"/>
                  </a:lnTo>
                  <a:close/>
                </a:path>
              </a:pathLst>
            </a:custGeom>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0" tIns="1463040" rIns="2737681" bIns="1902577" numCol="1" spcCol="1270" anchor="ctr" anchorCtr="0">
              <a:noAutofit/>
              <a:sp3d extrusionH="28000" prstMaterial="matte"/>
            </a:bodyPr>
            <a:lstStyle/>
            <a:p>
              <a:pPr lvl="0" algn="ctr" defTabSz="533400">
                <a:lnSpc>
                  <a:spcPct val="90000"/>
                </a:lnSpc>
                <a:spcBef>
                  <a:spcPct val="0"/>
                </a:spcBef>
                <a:spcAft>
                  <a:spcPct val="35000"/>
                </a:spcAft>
              </a:pPr>
              <a:r>
                <a:rPr lang="en-US" sz="1600" b="1" kern="1200" dirty="0" smtClean="0"/>
                <a:t>Performance Bottlenecks</a:t>
              </a:r>
              <a:endParaRPr lang="en-US" sz="1600" b="1" kern="1200" dirty="0"/>
            </a:p>
          </p:txBody>
        </p:sp>
        <p:sp>
          <p:nvSpPr>
            <p:cNvPr id="14" name="Freeform 13"/>
            <p:cNvSpPr/>
            <p:nvPr/>
          </p:nvSpPr>
          <p:spPr>
            <a:xfrm>
              <a:off x="1426094" y="517577"/>
              <a:ext cx="4008501" cy="4008501"/>
            </a:xfrm>
            <a:custGeom>
              <a:avLst/>
              <a:gdLst>
                <a:gd name="connsiteX0" fmla="*/ 437264 w 4008501"/>
                <a:gd name="connsiteY0" fmla="*/ 754622 h 4008501"/>
                <a:gd name="connsiteX1" fmla="*/ 2004251 w 4008501"/>
                <a:gd name="connsiteY1" fmla="*/ 0 h 4008501"/>
                <a:gd name="connsiteX2" fmla="*/ 2004251 w 4008501"/>
                <a:gd name="connsiteY2" fmla="*/ 2004251 h 4008501"/>
                <a:gd name="connsiteX3" fmla="*/ 437264 w 4008501"/>
                <a:gd name="connsiteY3" fmla="*/ 754622 h 4008501"/>
              </a:gdLst>
              <a:ahLst/>
              <a:cxnLst>
                <a:cxn ang="0">
                  <a:pos x="connsiteX0" y="connsiteY0"/>
                </a:cxn>
                <a:cxn ang="0">
                  <a:pos x="connsiteX1" y="connsiteY1"/>
                </a:cxn>
                <a:cxn ang="0">
                  <a:pos x="connsiteX2" y="connsiteY2"/>
                </a:cxn>
                <a:cxn ang="0">
                  <a:pos x="connsiteX3" y="connsiteY3"/>
                </a:cxn>
              </a:cxnLst>
              <a:rect l="l" t="t" r="r" b="b"/>
              <a:pathLst>
                <a:path w="4008501" h="4008501">
                  <a:moveTo>
                    <a:pt x="437264" y="754622"/>
                  </a:moveTo>
                  <a:cubicBezTo>
                    <a:pt x="817557" y="277749"/>
                    <a:pt x="1394308" y="0"/>
                    <a:pt x="2004251" y="0"/>
                  </a:cubicBezTo>
                  <a:lnTo>
                    <a:pt x="2004251" y="2004251"/>
                  </a:lnTo>
                  <a:lnTo>
                    <a:pt x="437264" y="754622"/>
                  </a:lnTo>
                  <a:close/>
                </a:path>
              </a:pathLst>
            </a:custGeom>
            <a:solidFill>
              <a:srgbClr val="2AA9E0"/>
            </a:solidFill>
            <a:sp3d extrusionH="152250" prstMaterial="matte">
              <a:bevelT w="165100" prst="coolSlant"/>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097280" tIns="640080" rIns="2194560" bIns="2286000" numCol="1" spcCol="1270" anchor="t" anchorCtr="0">
              <a:noAutofit/>
              <a:sp3d extrusionH="28000" prstMaterial="matte"/>
            </a:bodyPr>
            <a:lstStyle/>
            <a:p>
              <a:pPr lvl="0" algn="ctr" defTabSz="533400">
                <a:lnSpc>
                  <a:spcPct val="90000"/>
                </a:lnSpc>
                <a:spcBef>
                  <a:spcPct val="0"/>
                </a:spcBef>
                <a:spcAft>
                  <a:spcPct val="35000"/>
                </a:spcAft>
              </a:pPr>
              <a:r>
                <a:rPr lang="en-US" sz="1600" b="1" kern="1200" dirty="0" smtClean="0"/>
                <a:t>Migration </a:t>
              </a:r>
            </a:p>
            <a:p>
              <a:pPr lvl="0" algn="ctr" defTabSz="533400">
                <a:lnSpc>
                  <a:spcPct val="90000"/>
                </a:lnSpc>
                <a:spcBef>
                  <a:spcPct val="0"/>
                </a:spcBef>
                <a:spcAft>
                  <a:spcPct val="35000"/>
                </a:spcAft>
              </a:pPr>
              <a:r>
                <a:rPr lang="en-US" sz="1600" b="1" dirty="0" smtClean="0"/>
                <a:t>And</a:t>
              </a:r>
            </a:p>
            <a:p>
              <a:pPr lvl="0" algn="ctr" defTabSz="533400">
                <a:lnSpc>
                  <a:spcPct val="90000"/>
                </a:lnSpc>
                <a:spcBef>
                  <a:spcPct val="0"/>
                </a:spcBef>
                <a:spcAft>
                  <a:spcPct val="35000"/>
                </a:spcAft>
              </a:pPr>
              <a:r>
                <a:rPr lang="en-US" sz="1600" b="1" kern="1200" dirty="0" smtClean="0"/>
                <a:t>Upgrade</a:t>
              </a:r>
              <a:endParaRPr lang="en-US" sz="1050" b="1" kern="1200" dirty="0"/>
            </a:p>
            <a:p>
              <a:pPr marL="57150" lvl="1" indent="-57150" algn="ctr" defTabSz="400050">
                <a:lnSpc>
                  <a:spcPct val="90000"/>
                </a:lnSpc>
                <a:spcBef>
                  <a:spcPct val="0"/>
                </a:spcBef>
                <a:spcAft>
                  <a:spcPct val="15000"/>
                </a:spcAft>
                <a:buChar char="••"/>
              </a:pPr>
              <a:endParaRPr lang="en-US" sz="1050" b="1" kern="1200" dirty="0"/>
            </a:p>
          </p:txBody>
        </p:sp>
      </p:grpSp>
      <p:sp>
        <p:nvSpPr>
          <p:cNvPr id="27" name="Text Placeholder 26"/>
          <p:cNvSpPr>
            <a:spLocks noGrp="1"/>
          </p:cNvSpPr>
          <p:nvPr>
            <p:ph type="body" sz="quarter" idx="3"/>
          </p:nvPr>
        </p:nvSpPr>
        <p:spPr>
          <a:xfrm>
            <a:off x="1203158" y="372980"/>
            <a:ext cx="10248099" cy="633360"/>
          </a:xfrm>
        </p:spPr>
        <p:txBody>
          <a:bodyPr>
            <a:noAutofit/>
          </a:bodyPr>
          <a:lstStyle/>
          <a:p>
            <a:r>
              <a:rPr lang="en-US" sz="4400" dirty="0" smtClean="0">
                <a:effectLst>
                  <a:outerShdw blurRad="38100" dist="38100" dir="2700000" algn="tl">
                    <a:srgbClr val="000000">
                      <a:alpha val="43137"/>
                    </a:srgbClr>
                  </a:outerShdw>
                </a:effectLst>
                <a:latin typeface="+mj-lt"/>
              </a:rPr>
              <a:t>DBA services</a:t>
            </a:r>
            <a:endParaRPr lang="en-US" sz="4400" dirty="0">
              <a:effectLst>
                <a:outerShdw blurRad="38100" dist="38100" dir="2700000" algn="tl">
                  <a:srgbClr val="000000">
                    <a:alpha val="43137"/>
                  </a:srgbClr>
                </a:outerShdw>
              </a:effectLst>
              <a:latin typeface="+mj-lt"/>
            </a:endParaRPr>
          </a:p>
        </p:txBody>
      </p:sp>
      <p:sp>
        <p:nvSpPr>
          <p:cNvPr id="28" name="Content Placeholder 27"/>
          <p:cNvSpPr>
            <a:spLocks noGrp="1"/>
          </p:cNvSpPr>
          <p:nvPr>
            <p:ph sz="quarter" idx="4"/>
          </p:nvPr>
        </p:nvSpPr>
        <p:spPr>
          <a:xfrm>
            <a:off x="6455325" y="1008273"/>
            <a:ext cx="5016500" cy="2475545"/>
          </a:xfrm>
        </p:spPr>
        <p:txBody>
          <a:bodyPr>
            <a:normAutofit fontScale="70000" lnSpcReduction="20000"/>
          </a:bodyPr>
          <a:lstStyle/>
          <a:p>
            <a:r>
              <a:rPr lang="en-US" sz="2000" dirty="0" smtClean="0"/>
              <a:t>Round the clock DBA Availability</a:t>
            </a:r>
          </a:p>
          <a:p>
            <a:r>
              <a:rPr lang="en-US" sz="2000" dirty="0" smtClean="0"/>
              <a:t>Single point of contact for each shift.</a:t>
            </a:r>
          </a:p>
          <a:p>
            <a:r>
              <a:rPr lang="en-US" sz="2000" dirty="0" smtClean="0"/>
              <a:t>Experience and Expertise of team of DBAs at cost of 1</a:t>
            </a:r>
          </a:p>
          <a:p>
            <a:r>
              <a:rPr lang="en-US" sz="2000" dirty="0" smtClean="0"/>
              <a:t>Providing daily / weekly reports of database issues</a:t>
            </a:r>
          </a:p>
          <a:p>
            <a:r>
              <a:rPr lang="en-US" sz="2000" dirty="0" smtClean="0"/>
              <a:t>Solution for different Database Product under one roof.</a:t>
            </a:r>
          </a:p>
          <a:p>
            <a:r>
              <a:rPr lang="en-US" sz="2000" dirty="0" smtClean="0"/>
              <a:t>Industry Experience / Certified DBAs</a:t>
            </a:r>
          </a:p>
          <a:p>
            <a:r>
              <a:rPr lang="en-US" sz="2000" dirty="0" smtClean="0"/>
              <a:t>Strictly follows customer’s security guidelines</a:t>
            </a:r>
          </a:p>
          <a:p>
            <a:r>
              <a:rPr lang="en-US" sz="2000" dirty="0" smtClean="0"/>
              <a:t>We maintain confidentiality of Customer data.</a:t>
            </a:r>
          </a:p>
          <a:p>
            <a:r>
              <a:rPr lang="en-US" sz="2000" dirty="0" smtClean="0"/>
              <a:t>Suggesting how can we get more out of existing infrastructure.</a:t>
            </a:r>
            <a:endParaRPr lang="en-US" sz="2000" dirty="0"/>
          </a:p>
        </p:txBody>
      </p:sp>
      <p:sp>
        <p:nvSpPr>
          <p:cNvPr id="29" name="Rectangle 28"/>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sp>
        <p:nvSpPr>
          <p:cNvPr id="2" name="Footer Placeholder 1"/>
          <p:cNvSpPr>
            <a:spLocks noGrp="1"/>
          </p:cNvSpPr>
          <p:nvPr>
            <p:ph type="ftr" sz="quarter" idx="11"/>
          </p:nvPr>
        </p:nvSpPr>
        <p:spPr/>
        <p:txBody>
          <a:bodyPr/>
          <a:lstStyle/>
          <a:p>
            <a:r>
              <a:rPr lang="en-IN" smtClean="0"/>
              <a:t>©Nippon IT Solutions</a:t>
            </a:r>
            <a:endParaRPr lang="en-US" dirty="0"/>
          </a:p>
        </p:txBody>
      </p:sp>
      <p:sp>
        <p:nvSpPr>
          <p:cNvPr id="3" name="Slide Number Placeholder 2"/>
          <p:cNvSpPr>
            <a:spLocks noGrp="1"/>
          </p:cNvSpPr>
          <p:nvPr>
            <p:ph type="sldNum" sz="quarter" idx="12"/>
          </p:nvPr>
        </p:nvSpPr>
        <p:spPr/>
        <p:txBody>
          <a:bodyPr/>
          <a:lstStyle/>
          <a:p>
            <a:fld id="{7A3E93E6-B618-4B9C-8343-D9B8A6EA423B}" type="slidenum">
              <a:rPr lang="en-US" smtClean="0"/>
              <a:pPr/>
              <a:t>12</a:t>
            </a:fld>
            <a:endParaRPr lang="en-US" dirty="0"/>
          </a:p>
        </p:txBody>
      </p:sp>
      <p:sp>
        <p:nvSpPr>
          <p:cNvPr id="15" name="Content Placeholder 25"/>
          <p:cNvSpPr>
            <a:spLocks noGrp="1"/>
          </p:cNvSpPr>
          <p:nvPr>
            <p:ph sz="quarter" idx="4"/>
          </p:nvPr>
        </p:nvSpPr>
        <p:spPr>
          <a:xfrm>
            <a:off x="6463643" y="3900928"/>
            <a:ext cx="5185354" cy="2101805"/>
          </a:xfrm>
        </p:spPr>
        <p:txBody>
          <a:bodyPr>
            <a:normAutofit fontScale="77500" lnSpcReduction="20000"/>
          </a:bodyPr>
          <a:lstStyle/>
          <a:p>
            <a:r>
              <a:rPr lang="en-US" sz="2000" b="1" dirty="0" smtClean="0"/>
              <a:t>Remote DBA </a:t>
            </a:r>
            <a:r>
              <a:rPr lang="en-US" sz="2000" dirty="0" smtClean="0"/>
              <a:t>– From Nippon ITS locations</a:t>
            </a:r>
          </a:p>
          <a:p>
            <a:pPr lvl="1"/>
            <a:r>
              <a:rPr lang="en-US" sz="1800" dirty="0" smtClean="0"/>
              <a:t>Dedicated Services </a:t>
            </a:r>
            <a:r>
              <a:rPr lang="en-US" sz="1800" dirty="0"/>
              <a:t>– </a:t>
            </a:r>
            <a:r>
              <a:rPr lang="en-US" sz="1800" dirty="0" smtClean="0"/>
              <a:t>Dedicated Team of DBA Assigned </a:t>
            </a:r>
          </a:p>
          <a:p>
            <a:pPr lvl="1"/>
            <a:r>
              <a:rPr lang="en-US" sz="1800" dirty="0" smtClean="0"/>
              <a:t>Shared Services – A team of DBA maintaining Multiple Clients and Multiple Database.</a:t>
            </a:r>
          </a:p>
          <a:p>
            <a:r>
              <a:rPr lang="en-US" sz="2000" b="1" dirty="0" smtClean="0"/>
              <a:t>Onsite DBA </a:t>
            </a:r>
            <a:r>
              <a:rPr lang="en-US" sz="2000" dirty="0" smtClean="0"/>
              <a:t>– </a:t>
            </a:r>
            <a:r>
              <a:rPr lang="en-US" sz="2000" dirty="0"/>
              <a:t>A</a:t>
            </a:r>
            <a:r>
              <a:rPr lang="en-US" sz="2000" dirty="0" smtClean="0"/>
              <a:t>t Client Side Dedicated DBA</a:t>
            </a:r>
          </a:p>
          <a:p>
            <a:r>
              <a:rPr lang="en-US" sz="2000" b="1" dirty="0" smtClean="0"/>
              <a:t>On Demand – Vacation DBA </a:t>
            </a:r>
            <a:r>
              <a:rPr lang="en-US" sz="2000" dirty="0" smtClean="0"/>
              <a:t>– For existing customers - if they need project based ramp up or when their primary DBA is on Vacation.</a:t>
            </a:r>
          </a:p>
          <a:p>
            <a:r>
              <a:rPr lang="en-US" sz="2000" b="1" dirty="0" smtClean="0"/>
              <a:t>Staffing Services</a:t>
            </a:r>
            <a:r>
              <a:rPr lang="en-US" sz="2000" dirty="0" smtClean="0"/>
              <a:t> – Provide DBA as Contract to Hire.</a:t>
            </a:r>
            <a:endParaRPr lang="en-US" sz="2000" dirty="0"/>
          </a:p>
        </p:txBody>
      </p:sp>
      <p:sp>
        <p:nvSpPr>
          <p:cNvPr id="16" name="Text Placeholder 24"/>
          <p:cNvSpPr>
            <a:spLocks noGrp="1"/>
          </p:cNvSpPr>
          <p:nvPr>
            <p:ph type="body" sz="quarter" idx="3"/>
          </p:nvPr>
        </p:nvSpPr>
        <p:spPr>
          <a:xfrm>
            <a:off x="6463643" y="541421"/>
            <a:ext cx="4795918" cy="363352"/>
          </a:xfrm>
        </p:spPr>
        <p:txBody>
          <a:bodyPr vert="horz" lIns="91440" tIns="45720" rIns="91440" bIns="45720" rtlCol="0" anchor="b">
            <a:normAutofit fontScale="77500" lnSpcReduction="20000"/>
          </a:bodyPr>
          <a:lstStyle/>
          <a:p>
            <a:r>
              <a:rPr lang="en-US" sz="3200" dirty="0" smtClean="0"/>
              <a:t>Why DBA from Nippon ITS?</a:t>
            </a:r>
            <a:endParaRPr lang="en-US" sz="3200" dirty="0"/>
          </a:p>
        </p:txBody>
      </p:sp>
      <p:sp>
        <p:nvSpPr>
          <p:cNvPr id="17" name="Text Placeholder 24"/>
          <p:cNvSpPr>
            <a:spLocks noGrp="1"/>
          </p:cNvSpPr>
          <p:nvPr>
            <p:ph type="body" sz="quarter" idx="3"/>
          </p:nvPr>
        </p:nvSpPr>
        <p:spPr>
          <a:xfrm>
            <a:off x="6511975" y="3549608"/>
            <a:ext cx="4795918" cy="351320"/>
          </a:xfrm>
        </p:spPr>
        <p:txBody>
          <a:bodyPr vert="horz" lIns="91440" tIns="45720" rIns="91440" bIns="45720" rtlCol="0" anchor="b">
            <a:normAutofit fontScale="70000" lnSpcReduction="20000"/>
          </a:bodyPr>
          <a:lstStyle/>
          <a:p>
            <a:r>
              <a:rPr lang="en-US" sz="3200" dirty="0" smtClean="0"/>
              <a:t>Models We Offer</a:t>
            </a:r>
            <a:endParaRPr lang="en-US" sz="3200" dirty="0"/>
          </a:p>
        </p:txBody>
      </p:sp>
    </p:spTree>
    <p:extLst>
      <p:ext uri="{BB962C8B-B14F-4D97-AF65-F5344CB8AC3E}">
        <p14:creationId xmlns:p14="http://schemas.microsoft.com/office/powerpoint/2010/main" val="2964426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4"/>
          <p:cNvSpPr>
            <a:spLocks noGrp="1"/>
          </p:cNvSpPr>
          <p:nvPr>
            <p:ph type="body" sz="quarter" idx="3"/>
          </p:nvPr>
        </p:nvSpPr>
        <p:spPr>
          <a:xfrm>
            <a:off x="1091534" y="445167"/>
            <a:ext cx="10025646" cy="523207"/>
          </a:xfrm>
        </p:spPr>
        <p:txBody>
          <a:bodyPr vert="horz" lIns="91440" tIns="45720" rIns="91440" bIns="45720" rtlCol="0" anchor="b">
            <a:noAutofit/>
          </a:bodyPr>
          <a:lstStyle/>
          <a:p>
            <a:r>
              <a:rPr lang="en-US" sz="4400" dirty="0">
                <a:effectLst>
                  <a:outerShdw blurRad="38100" dist="38100" dir="2700000" algn="tl">
                    <a:srgbClr val="000000">
                      <a:alpha val="43137"/>
                    </a:srgbClr>
                  </a:outerShdw>
                </a:effectLst>
                <a:latin typeface="+mj-lt"/>
              </a:rPr>
              <a:t>Database </a:t>
            </a:r>
            <a:r>
              <a:rPr lang="en-US" sz="4400" dirty="0" smtClean="0">
                <a:effectLst>
                  <a:outerShdw blurRad="38100" dist="38100" dir="2700000" algn="tl">
                    <a:srgbClr val="000000">
                      <a:alpha val="43137"/>
                    </a:srgbClr>
                  </a:outerShdw>
                </a:effectLst>
                <a:latin typeface="+mj-lt"/>
              </a:rPr>
              <a:t>Administration</a:t>
            </a:r>
            <a:endParaRPr lang="en-US" sz="4400" dirty="0">
              <a:effectLst>
                <a:outerShdw blurRad="38100" dist="38100" dir="2700000" algn="tl">
                  <a:srgbClr val="000000">
                    <a:alpha val="43137"/>
                  </a:srgbClr>
                </a:outerShdw>
              </a:effectLst>
              <a:latin typeface="+mj-lt"/>
            </a:endParaRPr>
          </a:p>
        </p:txBody>
      </p:sp>
      <p:sp>
        <p:nvSpPr>
          <p:cNvPr id="9" name="Content Placeholder 25"/>
          <p:cNvSpPr>
            <a:spLocks noGrp="1"/>
          </p:cNvSpPr>
          <p:nvPr>
            <p:ph sz="quarter" idx="4"/>
          </p:nvPr>
        </p:nvSpPr>
        <p:spPr>
          <a:xfrm>
            <a:off x="1430673" y="1530462"/>
            <a:ext cx="4671594" cy="1924026"/>
          </a:xfrm>
        </p:spPr>
        <p:txBody>
          <a:bodyPr>
            <a:normAutofit fontScale="85000" lnSpcReduction="20000"/>
          </a:bodyPr>
          <a:lstStyle/>
          <a:p>
            <a:pPr>
              <a:lnSpc>
                <a:spcPct val="120000"/>
              </a:lnSpc>
            </a:pPr>
            <a:r>
              <a:rPr lang="en-US" sz="2000" dirty="0" smtClean="0"/>
              <a:t>Saving in Infrastructure cost ,Recruitment  , Training cost and payroll costs</a:t>
            </a:r>
          </a:p>
          <a:p>
            <a:r>
              <a:rPr lang="en-US" sz="2000" dirty="0" smtClean="0"/>
              <a:t>Multiple Shift resources taken care by us.</a:t>
            </a:r>
          </a:p>
          <a:p>
            <a:r>
              <a:rPr lang="en-US" sz="2000" dirty="0" smtClean="0"/>
              <a:t>SME available for inability of frontline DBAs</a:t>
            </a:r>
          </a:p>
          <a:p>
            <a:r>
              <a:rPr lang="en-US" sz="2000" dirty="0" smtClean="0"/>
              <a:t>Multiple platforms support.</a:t>
            </a:r>
          </a:p>
          <a:p>
            <a:r>
              <a:rPr lang="en-US" sz="2000" dirty="0" smtClean="0"/>
              <a:t>Multiple Products Support</a:t>
            </a:r>
          </a:p>
        </p:txBody>
      </p:sp>
      <p:sp>
        <p:nvSpPr>
          <p:cNvPr id="10" name="Text Placeholder 24"/>
          <p:cNvSpPr>
            <a:spLocks noGrp="1"/>
          </p:cNvSpPr>
          <p:nvPr>
            <p:ph type="body" sz="quarter" idx="3"/>
          </p:nvPr>
        </p:nvSpPr>
        <p:spPr>
          <a:xfrm>
            <a:off x="1306349" y="995224"/>
            <a:ext cx="4795918" cy="523207"/>
          </a:xfrm>
        </p:spPr>
        <p:txBody>
          <a:bodyPr vert="horz" lIns="91440" tIns="45720" rIns="91440" bIns="45720" rtlCol="0" anchor="b">
            <a:normAutofit lnSpcReduction="10000"/>
          </a:bodyPr>
          <a:lstStyle/>
          <a:p>
            <a:r>
              <a:rPr lang="en-US" sz="3200" dirty="0" smtClean="0"/>
              <a:t>Why Remote DBA?</a:t>
            </a:r>
            <a:endParaRPr lang="en-US" sz="3200" dirty="0"/>
          </a:p>
        </p:txBody>
      </p:sp>
      <p:sp>
        <p:nvSpPr>
          <p:cNvPr id="11" name="Text Placeholder 24"/>
          <p:cNvSpPr>
            <a:spLocks noGrp="1"/>
          </p:cNvSpPr>
          <p:nvPr>
            <p:ph type="body" sz="quarter" idx="3"/>
          </p:nvPr>
        </p:nvSpPr>
        <p:spPr>
          <a:xfrm>
            <a:off x="6321262" y="3493370"/>
            <a:ext cx="4795918" cy="523207"/>
          </a:xfrm>
        </p:spPr>
        <p:txBody>
          <a:bodyPr vert="horz" lIns="91440" tIns="45720" rIns="91440" bIns="45720" rtlCol="0" anchor="b">
            <a:normAutofit lnSpcReduction="10000"/>
          </a:bodyPr>
          <a:lstStyle/>
          <a:p>
            <a:r>
              <a:rPr lang="en-US" sz="3200" dirty="0" smtClean="0"/>
              <a:t>Why Dedicated DBA?</a:t>
            </a:r>
            <a:endParaRPr lang="en-US" sz="3200" dirty="0"/>
          </a:p>
        </p:txBody>
      </p:sp>
      <p:sp>
        <p:nvSpPr>
          <p:cNvPr id="13" name="Content Placeholder 25"/>
          <p:cNvSpPr>
            <a:spLocks noGrp="1"/>
          </p:cNvSpPr>
          <p:nvPr>
            <p:ph sz="quarter" idx="4"/>
          </p:nvPr>
        </p:nvSpPr>
        <p:spPr>
          <a:xfrm>
            <a:off x="6321262" y="4004546"/>
            <a:ext cx="4795918" cy="1924026"/>
          </a:xfrm>
        </p:spPr>
        <p:txBody>
          <a:bodyPr vert="horz" lIns="91440" tIns="45720" rIns="91440" bIns="45720" rtlCol="0">
            <a:normAutofit fontScale="85000" lnSpcReduction="20000"/>
          </a:bodyPr>
          <a:lstStyle/>
          <a:p>
            <a:pPr>
              <a:lnSpc>
                <a:spcPct val="120000"/>
              </a:lnSpc>
              <a:spcBef>
                <a:spcPts val="0"/>
              </a:spcBef>
            </a:pPr>
            <a:r>
              <a:rPr lang="en-US" sz="2000" dirty="0"/>
              <a:t>Complex </a:t>
            </a:r>
            <a:r>
              <a:rPr lang="en-US" sz="2000" dirty="0" smtClean="0"/>
              <a:t>Projects </a:t>
            </a:r>
            <a:r>
              <a:rPr lang="en-US" sz="2000" dirty="0"/>
              <a:t>or Development Setups</a:t>
            </a:r>
          </a:p>
          <a:p>
            <a:pPr>
              <a:lnSpc>
                <a:spcPct val="120000"/>
              </a:lnSpc>
              <a:spcBef>
                <a:spcPts val="0"/>
              </a:spcBef>
            </a:pPr>
            <a:r>
              <a:rPr lang="en-US" sz="2000" dirty="0"/>
              <a:t>High availability Requirements</a:t>
            </a:r>
          </a:p>
          <a:p>
            <a:pPr>
              <a:lnSpc>
                <a:spcPct val="120000"/>
              </a:lnSpc>
              <a:spcBef>
                <a:spcPts val="0"/>
              </a:spcBef>
            </a:pPr>
            <a:r>
              <a:rPr lang="en-US" sz="2000" dirty="0"/>
              <a:t>Walking support required by Client teams</a:t>
            </a:r>
          </a:p>
          <a:p>
            <a:pPr>
              <a:lnSpc>
                <a:spcPct val="120000"/>
              </a:lnSpc>
              <a:spcBef>
                <a:spcPts val="0"/>
              </a:spcBef>
            </a:pPr>
            <a:r>
              <a:rPr lang="en-US" sz="2000" dirty="0"/>
              <a:t>Unstable Environments</a:t>
            </a:r>
          </a:p>
          <a:p>
            <a:pPr>
              <a:lnSpc>
                <a:spcPct val="120000"/>
              </a:lnSpc>
              <a:spcBef>
                <a:spcPts val="0"/>
              </a:spcBef>
            </a:pPr>
            <a:r>
              <a:rPr lang="en-US" sz="2000" dirty="0"/>
              <a:t>Heterogeneous Environments</a:t>
            </a:r>
          </a:p>
          <a:p>
            <a:pPr>
              <a:lnSpc>
                <a:spcPct val="120000"/>
              </a:lnSpc>
              <a:spcBef>
                <a:spcPts val="0"/>
              </a:spcBef>
            </a:pPr>
            <a:r>
              <a:rPr lang="en-US" sz="2000" dirty="0" smtClean="0"/>
              <a:t>Initial Implementation.</a:t>
            </a:r>
          </a:p>
          <a:p>
            <a:pPr>
              <a:lnSpc>
                <a:spcPct val="120000"/>
              </a:lnSpc>
              <a:spcBef>
                <a:spcPts val="0"/>
              </a:spcBef>
            </a:pPr>
            <a:r>
              <a:rPr lang="en-US" sz="2000" dirty="0" smtClean="0"/>
              <a:t>One Dedicated DBA at onsite as point of contact.</a:t>
            </a:r>
            <a:endParaRPr lang="en-US" sz="2000" dirty="0"/>
          </a:p>
        </p:txBody>
      </p:sp>
      <p:sp>
        <p:nvSpPr>
          <p:cNvPr id="14" name="Rectangle 13"/>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12" name="Picture 4" descr="http://nipponitsolutions.com/images/databaseApplication/logo/dbRemoteDbaServic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0706" y="347896"/>
            <a:ext cx="1074520" cy="106735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IN" smtClean="0"/>
              <a:t>©Nippon IT Solutions</a:t>
            </a:r>
            <a:endParaRPr lang="en-US" dirty="0"/>
          </a:p>
        </p:txBody>
      </p:sp>
      <p:sp>
        <p:nvSpPr>
          <p:cNvPr id="3" name="Slide Number Placeholder 2"/>
          <p:cNvSpPr>
            <a:spLocks noGrp="1"/>
          </p:cNvSpPr>
          <p:nvPr>
            <p:ph type="sldNum" sz="quarter" idx="12"/>
          </p:nvPr>
        </p:nvSpPr>
        <p:spPr/>
        <p:txBody>
          <a:bodyPr/>
          <a:lstStyle/>
          <a:p>
            <a:fld id="{7A3E93E6-B618-4B9C-8343-D9B8A6EA423B}" type="slidenum">
              <a:rPr lang="en-US" smtClean="0"/>
              <a:pPr/>
              <a:t>13</a:t>
            </a:fld>
            <a:endParaRPr lang="en-US" dirty="0"/>
          </a:p>
        </p:txBody>
      </p:sp>
      <p:pic>
        <p:nvPicPr>
          <p:cNvPr id="15" name="Picture 14"/>
          <p:cNvPicPr>
            <a:picLocks noChangeAspect="1"/>
          </p:cNvPicPr>
          <p:nvPr/>
        </p:nvPicPr>
        <p:blipFill>
          <a:blip r:embed="rId3"/>
          <a:stretch>
            <a:fillRect/>
          </a:stretch>
        </p:blipFill>
        <p:spPr>
          <a:xfrm>
            <a:off x="5695602" y="968374"/>
            <a:ext cx="5164885" cy="2369331"/>
          </a:xfrm>
          <a:prstGeom prst="rect">
            <a:avLst/>
          </a:prstGeom>
        </p:spPr>
      </p:pic>
      <p:pic>
        <p:nvPicPr>
          <p:cNvPr id="6" name="Picture 5"/>
          <p:cNvPicPr>
            <a:picLocks noChangeAspect="1"/>
          </p:cNvPicPr>
          <p:nvPr/>
        </p:nvPicPr>
        <p:blipFill>
          <a:blip r:embed="rId4"/>
          <a:stretch>
            <a:fillRect/>
          </a:stretch>
        </p:blipFill>
        <p:spPr>
          <a:xfrm>
            <a:off x="1430673" y="3454488"/>
            <a:ext cx="4170261" cy="2595001"/>
          </a:xfrm>
          <a:prstGeom prst="rect">
            <a:avLst/>
          </a:prstGeom>
        </p:spPr>
      </p:pic>
    </p:spTree>
    <p:extLst>
      <p:ext uri="{BB962C8B-B14F-4D97-AF65-F5344CB8AC3E}">
        <p14:creationId xmlns:p14="http://schemas.microsoft.com/office/powerpoint/2010/main" val="2517100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45704" y="365125"/>
            <a:ext cx="10109683" cy="6695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effectLst>
                  <a:outerShdw blurRad="38100" dist="38100" dir="2700000" algn="tl">
                    <a:srgbClr val="000000">
                      <a:alpha val="43137"/>
                    </a:srgbClr>
                  </a:outerShdw>
                </a:effectLst>
              </a:rPr>
              <a:t>Implementation</a:t>
            </a:r>
            <a:endParaRPr lang="en-US" b="1" dirty="0">
              <a:effectLst>
                <a:outerShdw blurRad="38100" dist="38100" dir="2700000" algn="tl">
                  <a:srgbClr val="000000">
                    <a:alpha val="43137"/>
                  </a:srgbClr>
                </a:outerShdw>
              </a:effectLst>
            </a:endParaRPr>
          </a:p>
        </p:txBody>
      </p:sp>
      <p:sp>
        <p:nvSpPr>
          <p:cNvPr id="10" name="Rectangle 9"/>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grpSp>
        <p:nvGrpSpPr>
          <p:cNvPr id="58" name="Group 57"/>
          <p:cNvGrpSpPr/>
          <p:nvPr/>
        </p:nvGrpSpPr>
        <p:grpSpPr>
          <a:xfrm>
            <a:off x="1370859" y="1705578"/>
            <a:ext cx="4415087" cy="3899351"/>
            <a:chOff x="1369346" y="1344236"/>
            <a:chExt cx="4834386" cy="4320853"/>
          </a:xfrm>
        </p:grpSpPr>
        <p:sp>
          <p:nvSpPr>
            <p:cNvPr id="55" name="Rectangle 54"/>
            <p:cNvSpPr/>
            <p:nvPr/>
          </p:nvSpPr>
          <p:spPr>
            <a:xfrm>
              <a:off x="1409769" y="1518307"/>
              <a:ext cx="2518228" cy="4083718"/>
            </a:xfrm>
            <a:prstGeom prst="rect">
              <a:avLst/>
            </a:prstGeom>
            <a:scene3d>
              <a:camera prst="perspectiveRight" fov="4800000">
                <a:rot lat="21300000" lon="20399999" rev="180000"/>
              </a:camera>
              <a:lightRig rig="threePt" dir="t">
                <a:rot lat="0" lon="0" rev="20400000"/>
              </a:lightRig>
            </a:scene3d>
            <a:sp3d z="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6" descr="http://nipponitsolutions.com/images/databaseApplication/logo/dbImpliment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9346" y="2932788"/>
              <a:ext cx="1210636" cy="1170283"/>
            </a:xfrm>
            <a:prstGeom prst="rect">
              <a:avLst/>
            </a:prstGeom>
            <a:scene3d>
              <a:camera prst="perspectiveRight" fov="4800000">
                <a:rot lat="21300000" lon="20399999" rev="180000"/>
              </a:camera>
              <a:lightRig rig="threePt" dir="t">
                <a:rot lat="0" lon="0" rev="20400000"/>
              </a:lightRig>
            </a:scene3d>
            <a:sp3d z="152400"/>
            <a:extLst>
              <a:ext uri="{909E8E84-426E-40DD-AFC4-6F175D3DCCD1}">
                <a14:hiddenFill xmlns:a14="http://schemas.microsoft.com/office/drawing/2010/main">
                  <a:solidFill>
                    <a:srgbClr val="FFFFFF"/>
                  </a:solidFill>
                </a14:hiddenFill>
              </a:ext>
            </a:extLst>
          </p:spPr>
        </p:pic>
        <p:grpSp>
          <p:nvGrpSpPr>
            <p:cNvPr id="27" name="Diagram group"/>
            <p:cNvGrpSpPr/>
            <p:nvPr/>
          </p:nvGrpSpPr>
          <p:grpSpPr>
            <a:xfrm>
              <a:off x="2329169" y="1344236"/>
              <a:ext cx="3874563" cy="4320853"/>
              <a:chOff x="2390457" y="450173"/>
              <a:chExt cx="2924875" cy="3555024"/>
            </a:xfrm>
            <a:scene3d>
              <a:camera prst="perspectiveHeroicExtremeRightFacing" zoom="82000">
                <a:rot lat="21300000" lon="20400000" rev="180000"/>
              </a:camera>
              <a:lightRig rig="morning" dir="t">
                <a:rot lat="0" lon="0" rev="20400000"/>
              </a:lightRig>
            </a:scene3d>
          </p:grpSpPr>
          <p:grpSp>
            <p:nvGrpSpPr>
              <p:cNvPr id="28" name="Group 27"/>
              <p:cNvGrpSpPr/>
              <p:nvPr/>
            </p:nvGrpSpPr>
            <p:grpSpPr>
              <a:xfrm>
                <a:off x="2390457" y="450173"/>
                <a:ext cx="2924875" cy="355502"/>
                <a:chOff x="2390457" y="450173"/>
                <a:chExt cx="2924875" cy="355502"/>
              </a:xfrm>
            </p:grpSpPr>
            <p:sp>
              <p:nvSpPr>
                <p:cNvPr id="53" name="Rounded Rectangle 52"/>
                <p:cNvSpPr/>
                <p:nvPr/>
              </p:nvSpPr>
              <p:spPr>
                <a:xfrm>
                  <a:off x="2390457" y="450173"/>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54" name="Rounded Rectangle 4"/>
                <p:cNvSpPr/>
                <p:nvPr/>
              </p:nvSpPr>
              <p:spPr>
                <a:xfrm>
                  <a:off x="2407811" y="46752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Consulting</a:t>
                  </a:r>
                  <a:endParaRPr lang="en-US" sz="2400" kern="1200" dirty="0">
                    <a:effectLst>
                      <a:outerShdw blurRad="38100" dist="38100" dir="2700000" algn="tl">
                        <a:srgbClr val="000000">
                          <a:alpha val="43137"/>
                        </a:srgbClr>
                      </a:outerShdw>
                    </a:effectLst>
                  </a:endParaRPr>
                </a:p>
              </p:txBody>
            </p:sp>
          </p:grpSp>
          <p:grpSp>
            <p:nvGrpSpPr>
              <p:cNvPr id="29" name="Group 28"/>
              <p:cNvGrpSpPr/>
              <p:nvPr/>
            </p:nvGrpSpPr>
            <p:grpSpPr>
              <a:xfrm>
                <a:off x="2390457" y="850113"/>
                <a:ext cx="2924875" cy="355502"/>
                <a:chOff x="2390457" y="850113"/>
                <a:chExt cx="2924875" cy="355502"/>
              </a:xfrm>
            </p:grpSpPr>
            <p:sp>
              <p:nvSpPr>
                <p:cNvPr id="51" name="Rounded Rectangle 50"/>
                <p:cNvSpPr/>
                <p:nvPr/>
              </p:nvSpPr>
              <p:spPr>
                <a:xfrm>
                  <a:off x="2390457" y="850113"/>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52" name="Rounded Rectangle 6"/>
                <p:cNvSpPr/>
                <p:nvPr/>
              </p:nvSpPr>
              <p:spPr>
                <a:xfrm>
                  <a:off x="2407811" y="86746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Prerequisite checks</a:t>
                  </a:r>
                  <a:endParaRPr lang="en-US" sz="2400" kern="1200" dirty="0">
                    <a:effectLst>
                      <a:outerShdw blurRad="38100" dist="38100" dir="2700000" algn="tl">
                        <a:srgbClr val="000000">
                          <a:alpha val="43137"/>
                        </a:srgbClr>
                      </a:outerShdw>
                    </a:effectLst>
                  </a:endParaRPr>
                </a:p>
              </p:txBody>
            </p:sp>
          </p:grpSp>
          <p:grpSp>
            <p:nvGrpSpPr>
              <p:cNvPr id="30" name="Group 29"/>
              <p:cNvGrpSpPr/>
              <p:nvPr/>
            </p:nvGrpSpPr>
            <p:grpSpPr>
              <a:xfrm>
                <a:off x="2390457" y="1250053"/>
                <a:ext cx="2924875" cy="355502"/>
                <a:chOff x="2390457" y="1250053"/>
                <a:chExt cx="2924875" cy="355502"/>
              </a:xfrm>
            </p:grpSpPr>
            <p:sp>
              <p:nvSpPr>
                <p:cNvPr id="49" name="Rounded Rectangle 48"/>
                <p:cNvSpPr/>
                <p:nvPr/>
              </p:nvSpPr>
              <p:spPr>
                <a:xfrm>
                  <a:off x="2390457" y="1250053"/>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50" name="Rounded Rectangle 8"/>
                <p:cNvSpPr/>
                <p:nvPr/>
              </p:nvSpPr>
              <p:spPr>
                <a:xfrm>
                  <a:off x="2407811" y="126740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DB product Installation</a:t>
                  </a:r>
                  <a:endParaRPr lang="en-US" sz="2400" kern="1200" dirty="0">
                    <a:effectLst>
                      <a:outerShdw blurRad="38100" dist="38100" dir="2700000" algn="tl">
                        <a:srgbClr val="000000">
                          <a:alpha val="43137"/>
                        </a:srgbClr>
                      </a:outerShdw>
                    </a:effectLst>
                  </a:endParaRPr>
                </a:p>
              </p:txBody>
            </p:sp>
          </p:grpSp>
          <p:grpSp>
            <p:nvGrpSpPr>
              <p:cNvPr id="31" name="Group 30"/>
              <p:cNvGrpSpPr/>
              <p:nvPr/>
            </p:nvGrpSpPr>
            <p:grpSpPr>
              <a:xfrm>
                <a:off x="2390457" y="1649994"/>
                <a:ext cx="2924875" cy="355502"/>
                <a:chOff x="2390457" y="1649994"/>
                <a:chExt cx="2924875" cy="355502"/>
              </a:xfrm>
            </p:grpSpPr>
            <p:sp>
              <p:nvSpPr>
                <p:cNvPr id="47" name="Rounded Rectangle 46"/>
                <p:cNvSpPr/>
                <p:nvPr/>
              </p:nvSpPr>
              <p:spPr>
                <a:xfrm>
                  <a:off x="2390457" y="1649994"/>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8" name="Rounded Rectangle 10"/>
                <p:cNvSpPr/>
                <p:nvPr/>
              </p:nvSpPr>
              <p:spPr>
                <a:xfrm>
                  <a:off x="2407811" y="166734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Backup Strategies</a:t>
                  </a:r>
                  <a:endParaRPr lang="en-US" sz="2400" kern="1200" dirty="0">
                    <a:effectLst>
                      <a:outerShdw blurRad="38100" dist="38100" dir="2700000" algn="tl">
                        <a:srgbClr val="000000">
                          <a:alpha val="43137"/>
                        </a:srgbClr>
                      </a:outerShdw>
                    </a:effectLst>
                  </a:endParaRPr>
                </a:p>
              </p:txBody>
            </p:sp>
          </p:grpSp>
          <p:grpSp>
            <p:nvGrpSpPr>
              <p:cNvPr id="32" name="Group 31"/>
              <p:cNvGrpSpPr/>
              <p:nvPr/>
            </p:nvGrpSpPr>
            <p:grpSpPr>
              <a:xfrm>
                <a:off x="2390457" y="2049934"/>
                <a:ext cx="2924875" cy="355502"/>
                <a:chOff x="2390457" y="2049934"/>
                <a:chExt cx="2924875" cy="355502"/>
              </a:xfrm>
            </p:grpSpPr>
            <p:sp>
              <p:nvSpPr>
                <p:cNvPr id="45" name="Rounded Rectangle 44"/>
                <p:cNvSpPr/>
                <p:nvPr/>
              </p:nvSpPr>
              <p:spPr>
                <a:xfrm>
                  <a:off x="2390457" y="2049934"/>
                  <a:ext cx="2924875" cy="355502"/>
                </a:xfrm>
                <a:prstGeom prst="roundRect">
                  <a:avLst/>
                </a:prstGeom>
                <a:sp3d z="152400" extrusionH="63500" prstMaterial="matte">
                  <a:bevelT w="50800" h="19050" prst="relaxedInset"/>
                  <a:contourClr>
                    <a:schemeClr val="bg1"/>
                  </a:contourClr>
                </a:sp3d>
              </p:spPr>
              <p:style>
                <a:lnRef idx="0">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6" name="Rounded Rectangle 12"/>
                <p:cNvSpPr/>
                <p:nvPr/>
              </p:nvSpPr>
              <p:spPr>
                <a:xfrm>
                  <a:off x="2407811" y="206728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Implement Backups</a:t>
                  </a:r>
                  <a:endParaRPr lang="en-US" sz="2400" kern="1200" dirty="0">
                    <a:effectLst>
                      <a:outerShdw blurRad="38100" dist="38100" dir="2700000" algn="tl">
                        <a:srgbClr val="000000">
                          <a:alpha val="43137"/>
                        </a:srgbClr>
                      </a:outerShdw>
                    </a:effectLst>
                  </a:endParaRPr>
                </a:p>
              </p:txBody>
            </p:sp>
          </p:grpSp>
          <p:grpSp>
            <p:nvGrpSpPr>
              <p:cNvPr id="33" name="Group 32"/>
              <p:cNvGrpSpPr/>
              <p:nvPr/>
            </p:nvGrpSpPr>
            <p:grpSpPr>
              <a:xfrm>
                <a:off x="2390457" y="2449874"/>
                <a:ext cx="2924875" cy="355502"/>
                <a:chOff x="2390457" y="2449874"/>
                <a:chExt cx="2924875" cy="355502"/>
              </a:xfrm>
            </p:grpSpPr>
            <p:sp>
              <p:nvSpPr>
                <p:cNvPr id="43" name="Rounded Rectangle 42"/>
                <p:cNvSpPr/>
                <p:nvPr/>
              </p:nvSpPr>
              <p:spPr>
                <a:xfrm>
                  <a:off x="2390457" y="2449874"/>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4" name="Rounded Rectangle 14"/>
                <p:cNvSpPr/>
                <p:nvPr/>
              </p:nvSpPr>
              <p:spPr>
                <a:xfrm>
                  <a:off x="2407811" y="246722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Monitoring Setup</a:t>
                  </a:r>
                  <a:endParaRPr lang="en-US" sz="2400" kern="1200" dirty="0">
                    <a:effectLst>
                      <a:outerShdw blurRad="38100" dist="38100" dir="2700000" algn="tl">
                        <a:srgbClr val="000000">
                          <a:alpha val="43137"/>
                        </a:srgbClr>
                      </a:outerShdw>
                    </a:effectLst>
                  </a:endParaRPr>
                </a:p>
              </p:txBody>
            </p:sp>
          </p:grpSp>
          <p:grpSp>
            <p:nvGrpSpPr>
              <p:cNvPr id="34" name="Group 33"/>
              <p:cNvGrpSpPr/>
              <p:nvPr/>
            </p:nvGrpSpPr>
            <p:grpSpPr>
              <a:xfrm>
                <a:off x="2390457" y="2849814"/>
                <a:ext cx="2924875" cy="355502"/>
                <a:chOff x="2390457" y="2849814"/>
                <a:chExt cx="2924875" cy="355502"/>
              </a:xfrm>
            </p:grpSpPr>
            <p:sp>
              <p:nvSpPr>
                <p:cNvPr id="41" name="Rounded Rectangle 40"/>
                <p:cNvSpPr/>
                <p:nvPr/>
              </p:nvSpPr>
              <p:spPr>
                <a:xfrm>
                  <a:off x="2390457" y="2849814"/>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2" name="Rounded Rectangle 16"/>
                <p:cNvSpPr/>
                <p:nvPr/>
              </p:nvSpPr>
              <p:spPr>
                <a:xfrm>
                  <a:off x="2407811" y="286716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Test Database</a:t>
                  </a:r>
                  <a:endParaRPr lang="en-US" sz="2400" kern="1200" dirty="0">
                    <a:effectLst>
                      <a:outerShdw blurRad="38100" dist="38100" dir="2700000" algn="tl">
                        <a:srgbClr val="000000">
                          <a:alpha val="43137"/>
                        </a:srgbClr>
                      </a:outerShdw>
                    </a:effectLst>
                  </a:endParaRPr>
                </a:p>
              </p:txBody>
            </p:sp>
          </p:grpSp>
          <p:grpSp>
            <p:nvGrpSpPr>
              <p:cNvPr id="35" name="Group 34"/>
              <p:cNvGrpSpPr/>
              <p:nvPr/>
            </p:nvGrpSpPr>
            <p:grpSpPr>
              <a:xfrm>
                <a:off x="2390457" y="3249755"/>
                <a:ext cx="2924875" cy="355502"/>
                <a:chOff x="2390457" y="3249755"/>
                <a:chExt cx="2924875" cy="355502"/>
              </a:xfrm>
            </p:grpSpPr>
            <p:sp>
              <p:nvSpPr>
                <p:cNvPr id="39" name="Rounded Rectangle 38"/>
                <p:cNvSpPr/>
                <p:nvPr/>
              </p:nvSpPr>
              <p:spPr>
                <a:xfrm>
                  <a:off x="2390457" y="3249755"/>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0" name="Rounded Rectangle 18"/>
                <p:cNvSpPr/>
                <p:nvPr/>
              </p:nvSpPr>
              <p:spPr>
                <a:xfrm>
                  <a:off x="2407811" y="326710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Test Backup and Restore </a:t>
                  </a:r>
                  <a:endParaRPr lang="en-US" sz="2400" kern="1200" dirty="0">
                    <a:effectLst>
                      <a:outerShdw blurRad="38100" dist="38100" dir="2700000" algn="tl">
                        <a:srgbClr val="000000">
                          <a:alpha val="43137"/>
                        </a:srgbClr>
                      </a:outerShdw>
                    </a:effectLst>
                  </a:endParaRPr>
                </a:p>
              </p:txBody>
            </p:sp>
          </p:grpSp>
          <p:grpSp>
            <p:nvGrpSpPr>
              <p:cNvPr id="36" name="Group 35"/>
              <p:cNvGrpSpPr/>
              <p:nvPr/>
            </p:nvGrpSpPr>
            <p:grpSpPr>
              <a:xfrm>
                <a:off x="2390457" y="3649695"/>
                <a:ext cx="2924875" cy="355502"/>
                <a:chOff x="2390457" y="3649695"/>
                <a:chExt cx="2924875" cy="355502"/>
              </a:xfrm>
            </p:grpSpPr>
            <p:sp>
              <p:nvSpPr>
                <p:cNvPr id="37" name="Rounded Rectangle 36"/>
                <p:cNvSpPr/>
                <p:nvPr/>
              </p:nvSpPr>
              <p:spPr>
                <a:xfrm>
                  <a:off x="2390457" y="3649695"/>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8" name="Rounded Rectangle 20"/>
                <p:cNvSpPr/>
                <p:nvPr/>
              </p:nvSpPr>
              <p:spPr>
                <a:xfrm>
                  <a:off x="2407811" y="366704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Documentation</a:t>
                  </a:r>
                  <a:endParaRPr lang="en-US" sz="2400" kern="1200" dirty="0">
                    <a:effectLst>
                      <a:outerShdw blurRad="38100" dist="38100" dir="2700000" algn="tl">
                        <a:srgbClr val="000000">
                          <a:alpha val="43137"/>
                        </a:srgbClr>
                      </a:outerShdw>
                    </a:effectLst>
                  </a:endParaRPr>
                </a:p>
              </p:txBody>
            </p:sp>
          </p:grpSp>
        </p:grpSp>
      </p:grpSp>
      <p:sp>
        <p:nvSpPr>
          <p:cNvPr id="57" name="Rectangle 56"/>
          <p:cNvSpPr/>
          <p:nvPr/>
        </p:nvSpPr>
        <p:spPr>
          <a:xfrm>
            <a:off x="6085490" y="1784773"/>
            <a:ext cx="5912069" cy="4158436"/>
          </a:xfrm>
          <a:prstGeom prst="rect">
            <a:avLst/>
          </a:prstGeom>
        </p:spPr>
        <p:txBody>
          <a:bodyPr vert="horz" lIns="91440" tIns="45720" rIns="91440" bIns="45720" rtlCol="0">
            <a:normAutofit lnSpcReduction="10000"/>
          </a:bodyPr>
          <a:lstStyle/>
          <a:p>
            <a:pPr marL="228600" indent="-228600">
              <a:lnSpc>
                <a:spcPct val="90000"/>
              </a:lnSpc>
              <a:spcBef>
                <a:spcPts val="1000"/>
              </a:spcBef>
              <a:buFont typeface="Arial" panose="020B0604020202020204" pitchFamily="34" charset="0"/>
              <a:buChar char="•"/>
            </a:pPr>
            <a:r>
              <a:rPr lang="en-US" sz="2000" dirty="0" smtClean="0"/>
              <a:t>Basic Database Implementation.</a:t>
            </a:r>
          </a:p>
          <a:p>
            <a:pPr marL="228600" indent="-228600">
              <a:lnSpc>
                <a:spcPct val="90000"/>
              </a:lnSpc>
              <a:spcBef>
                <a:spcPts val="1000"/>
              </a:spcBef>
              <a:buFont typeface="Arial" panose="020B0604020202020204" pitchFamily="34" charset="0"/>
              <a:buChar char="•"/>
            </a:pPr>
            <a:r>
              <a:rPr lang="en-US" sz="2000" dirty="0" smtClean="0"/>
              <a:t>Heterogeneous </a:t>
            </a:r>
            <a:r>
              <a:rPr lang="en-US" sz="2000" dirty="0"/>
              <a:t>connected Database systems.</a:t>
            </a:r>
          </a:p>
          <a:p>
            <a:pPr marL="228600" indent="-228600">
              <a:lnSpc>
                <a:spcPct val="90000"/>
              </a:lnSpc>
              <a:spcBef>
                <a:spcPts val="1000"/>
              </a:spcBef>
              <a:buFont typeface="Arial" panose="020B0604020202020204" pitchFamily="34" charset="0"/>
              <a:buChar char="•"/>
            </a:pPr>
            <a:r>
              <a:rPr lang="en-US" sz="2000" dirty="0"/>
              <a:t>Golden Gate Setup for heterogeneous Environment for different Database products</a:t>
            </a:r>
          </a:p>
          <a:p>
            <a:pPr marL="228600" indent="-228600">
              <a:lnSpc>
                <a:spcPct val="90000"/>
              </a:lnSpc>
              <a:spcBef>
                <a:spcPts val="1000"/>
              </a:spcBef>
              <a:buFont typeface="Arial" panose="020B0604020202020204" pitchFamily="34" charset="0"/>
              <a:buChar char="•"/>
            </a:pPr>
            <a:r>
              <a:rPr lang="en-US" sz="2000" dirty="0"/>
              <a:t>Physical or logical Standby Database system for oracle database.</a:t>
            </a:r>
          </a:p>
          <a:p>
            <a:pPr marL="228600" indent="-228600">
              <a:lnSpc>
                <a:spcPct val="90000"/>
              </a:lnSpc>
              <a:spcBef>
                <a:spcPts val="1000"/>
              </a:spcBef>
              <a:buFont typeface="Arial" panose="020B0604020202020204" pitchFamily="34" charset="0"/>
              <a:buChar char="•"/>
            </a:pPr>
            <a:r>
              <a:rPr lang="en-US" sz="2000" dirty="0"/>
              <a:t>Real Application Clusters for Oracle Database.</a:t>
            </a:r>
          </a:p>
          <a:p>
            <a:pPr marL="228600" indent="-228600">
              <a:lnSpc>
                <a:spcPct val="90000"/>
              </a:lnSpc>
              <a:spcBef>
                <a:spcPts val="1000"/>
              </a:spcBef>
              <a:buFont typeface="Arial" panose="020B0604020202020204" pitchFamily="34" charset="0"/>
              <a:buChar char="•"/>
            </a:pPr>
            <a:r>
              <a:rPr lang="en-US" sz="2000" dirty="0"/>
              <a:t>Clustered MYSQL Database implementation.</a:t>
            </a:r>
          </a:p>
          <a:p>
            <a:pPr marL="228600" indent="-228600">
              <a:lnSpc>
                <a:spcPct val="90000"/>
              </a:lnSpc>
              <a:spcBef>
                <a:spcPts val="1000"/>
              </a:spcBef>
              <a:buFont typeface="Arial" panose="020B0604020202020204" pitchFamily="34" charset="0"/>
              <a:buChar char="•"/>
            </a:pPr>
            <a:r>
              <a:rPr lang="en-US" sz="2000" dirty="0"/>
              <a:t>Microsoft </a:t>
            </a:r>
            <a:r>
              <a:rPr lang="en-US" sz="2000" dirty="0" smtClean="0"/>
              <a:t>SQL Server </a:t>
            </a:r>
            <a:r>
              <a:rPr lang="en-US" sz="2000" dirty="0"/>
              <a:t>Failover Database Implementation.</a:t>
            </a:r>
          </a:p>
          <a:p>
            <a:pPr marL="228600" indent="-228600">
              <a:lnSpc>
                <a:spcPct val="90000"/>
              </a:lnSpc>
              <a:spcBef>
                <a:spcPts val="1000"/>
              </a:spcBef>
              <a:buFont typeface="Arial" panose="020B0604020202020204" pitchFamily="34" charset="0"/>
              <a:buChar char="•"/>
            </a:pPr>
            <a:r>
              <a:rPr lang="en-US" sz="2000" dirty="0"/>
              <a:t>Database As Services Implementation using Oracle Engineered system and Oracle Enterprise Manager 12c</a:t>
            </a:r>
          </a:p>
        </p:txBody>
      </p:sp>
      <p:sp>
        <p:nvSpPr>
          <p:cNvPr id="59" name="Text Placeholder 24"/>
          <p:cNvSpPr txBox="1">
            <a:spLocks/>
          </p:cNvSpPr>
          <p:nvPr/>
        </p:nvSpPr>
        <p:spPr>
          <a:xfrm>
            <a:off x="1245704" y="1131611"/>
            <a:ext cx="4795918"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Our Approach</a:t>
            </a:r>
          </a:p>
        </p:txBody>
      </p:sp>
      <p:sp>
        <p:nvSpPr>
          <p:cNvPr id="60" name="Text Placeholder 24"/>
          <p:cNvSpPr txBox="1">
            <a:spLocks/>
          </p:cNvSpPr>
          <p:nvPr/>
        </p:nvSpPr>
        <p:spPr>
          <a:xfrm>
            <a:off x="6216010" y="1131611"/>
            <a:ext cx="5418941"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Implementation Capabilities </a:t>
            </a:r>
            <a:endParaRPr lang="en-US" sz="3200" dirty="0"/>
          </a:p>
        </p:txBody>
      </p:sp>
      <p:pic>
        <p:nvPicPr>
          <p:cNvPr id="3074" name="Picture 2" descr="Database Imple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200" y="349200"/>
            <a:ext cx="1167755" cy="112883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IN" smtClean="0"/>
              <a:t>©Nippon IT Solutions</a:t>
            </a:r>
            <a:endParaRPr lang="en-US" dirty="0"/>
          </a:p>
        </p:txBody>
      </p:sp>
      <p:sp>
        <p:nvSpPr>
          <p:cNvPr id="3" name="Slide Number Placeholder 2"/>
          <p:cNvSpPr>
            <a:spLocks noGrp="1"/>
          </p:cNvSpPr>
          <p:nvPr>
            <p:ph type="sldNum" sz="quarter" idx="12"/>
          </p:nvPr>
        </p:nvSpPr>
        <p:spPr/>
        <p:txBody>
          <a:bodyPr/>
          <a:lstStyle/>
          <a:p>
            <a:fld id="{7A3E93E6-B618-4B9C-8343-D9B8A6EA423B}" type="slidenum">
              <a:rPr lang="en-US" smtClean="0"/>
              <a:pPr/>
              <a:t>14</a:t>
            </a:fld>
            <a:endParaRPr lang="en-US" dirty="0"/>
          </a:p>
        </p:txBody>
      </p:sp>
    </p:spTree>
    <p:extLst>
      <p:ext uri="{BB962C8B-B14F-4D97-AF65-F5344CB8AC3E}">
        <p14:creationId xmlns:p14="http://schemas.microsoft.com/office/powerpoint/2010/main" val="1678810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Migration and Upgrade</a:t>
            </a:r>
          </a:p>
        </p:txBody>
      </p:sp>
      <p:sp>
        <p:nvSpPr>
          <p:cNvPr id="3" name="Rectangle 2"/>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sp>
        <p:nvSpPr>
          <p:cNvPr id="35" name="Rectangle 34"/>
          <p:cNvSpPr/>
          <p:nvPr/>
        </p:nvSpPr>
        <p:spPr>
          <a:xfrm>
            <a:off x="6085490" y="1784773"/>
            <a:ext cx="5912069" cy="4158436"/>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000" dirty="0" smtClean="0"/>
              <a:t>Database version Upgrade</a:t>
            </a:r>
          </a:p>
          <a:p>
            <a:pPr marL="685800" lvl="1" indent="-228600">
              <a:lnSpc>
                <a:spcPct val="90000"/>
              </a:lnSpc>
              <a:spcBef>
                <a:spcPts val="1000"/>
              </a:spcBef>
              <a:buFont typeface="Arial" panose="020B0604020202020204" pitchFamily="34" charset="0"/>
              <a:buChar char="•"/>
            </a:pPr>
            <a:r>
              <a:rPr lang="en-US" sz="2000" dirty="0" smtClean="0"/>
              <a:t>Oracle 9i to 12c</a:t>
            </a:r>
          </a:p>
          <a:p>
            <a:pPr marL="685800" lvl="1" indent="-228600">
              <a:lnSpc>
                <a:spcPct val="90000"/>
              </a:lnSpc>
              <a:spcBef>
                <a:spcPts val="1000"/>
              </a:spcBef>
              <a:buFont typeface="Arial" panose="020B0604020202020204" pitchFamily="34" charset="0"/>
              <a:buChar char="•"/>
            </a:pPr>
            <a:r>
              <a:rPr lang="en-US" sz="2000" dirty="0" smtClean="0"/>
              <a:t>MySQL 5.x</a:t>
            </a:r>
          </a:p>
          <a:p>
            <a:pPr marL="685800" lvl="1" indent="-228600">
              <a:lnSpc>
                <a:spcPct val="90000"/>
              </a:lnSpc>
              <a:spcBef>
                <a:spcPts val="1000"/>
              </a:spcBef>
              <a:buFont typeface="Arial" panose="020B0604020202020204" pitchFamily="34" charset="0"/>
              <a:buChar char="•"/>
            </a:pPr>
            <a:r>
              <a:rPr lang="en-US" sz="2000" dirty="0" smtClean="0"/>
              <a:t>Microsoft SQL Server 2000 to 2014</a:t>
            </a:r>
          </a:p>
          <a:p>
            <a:pPr marL="228600" indent="-228600">
              <a:lnSpc>
                <a:spcPct val="90000"/>
              </a:lnSpc>
              <a:spcBef>
                <a:spcPts val="1000"/>
              </a:spcBef>
              <a:buFont typeface="Arial" panose="020B0604020202020204" pitchFamily="34" charset="0"/>
              <a:buChar char="•"/>
            </a:pPr>
            <a:r>
              <a:rPr lang="en-US" sz="2000" dirty="0" smtClean="0"/>
              <a:t>Oracle Applications Upgrade</a:t>
            </a:r>
          </a:p>
          <a:p>
            <a:pPr marL="228600" indent="-228600">
              <a:lnSpc>
                <a:spcPct val="90000"/>
              </a:lnSpc>
              <a:spcBef>
                <a:spcPts val="1000"/>
              </a:spcBef>
              <a:buFont typeface="Arial" panose="020B0604020202020204" pitchFamily="34" charset="0"/>
              <a:buChar char="•"/>
            </a:pPr>
            <a:r>
              <a:rPr lang="en-US" sz="2000" dirty="0" smtClean="0"/>
              <a:t>Migrating environments to high-availability environments</a:t>
            </a:r>
          </a:p>
          <a:p>
            <a:pPr marL="228600" indent="-228600">
              <a:lnSpc>
                <a:spcPct val="90000"/>
              </a:lnSpc>
              <a:spcBef>
                <a:spcPts val="1000"/>
              </a:spcBef>
              <a:buFont typeface="Arial" panose="020B0604020202020204" pitchFamily="34" charset="0"/>
              <a:buChar char="•"/>
            </a:pPr>
            <a:r>
              <a:rPr lang="en-US" sz="2000" dirty="0" smtClean="0"/>
              <a:t>Migrating database to EXADATA</a:t>
            </a:r>
          </a:p>
          <a:p>
            <a:pPr marL="228600" indent="-228600">
              <a:lnSpc>
                <a:spcPct val="90000"/>
              </a:lnSpc>
              <a:spcBef>
                <a:spcPts val="1000"/>
              </a:spcBef>
              <a:buFont typeface="Arial" panose="020B0604020202020204" pitchFamily="34" charset="0"/>
              <a:buChar char="•"/>
            </a:pPr>
            <a:r>
              <a:rPr lang="en-US" sz="2000" dirty="0" smtClean="0"/>
              <a:t>Oracle Applications version Upgrades</a:t>
            </a:r>
          </a:p>
          <a:p>
            <a:pPr marL="228600" indent="-228600">
              <a:lnSpc>
                <a:spcPct val="90000"/>
              </a:lnSpc>
              <a:spcBef>
                <a:spcPts val="1000"/>
              </a:spcBef>
              <a:buFont typeface="Arial" panose="020B0604020202020204" pitchFamily="34" charset="0"/>
              <a:buChar char="•"/>
            </a:pPr>
            <a:r>
              <a:rPr lang="en-US" sz="2000" dirty="0" smtClean="0"/>
              <a:t>Zero downtime upgrades and Migration.</a:t>
            </a:r>
            <a:endParaRPr lang="en-US" sz="2000" dirty="0"/>
          </a:p>
        </p:txBody>
      </p:sp>
      <p:sp>
        <p:nvSpPr>
          <p:cNvPr id="36" name="Text Placeholder 24"/>
          <p:cNvSpPr txBox="1">
            <a:spLocks/>
          </p:cNvSpPr>
          <p:nvPr/>
        </p:nvSpPr>
        <p:spPr>
          <a:xfrm>
            <a:off x="6216010" y="1131611"/>
            <a:ext cx="5418941"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Capabilities </a:t>
            </a:r>
            <a:endParaRPr lang="en-US" sz="3200" dirty="0"/>
          </a:p>
        </p:txBody>
      </p:sp>
      <p:grpSp>
        <p:nvGrpSpPr>
          <p:cNvPr id="4" name="Group 3"/>
          <p:cNvGrpSpPr/>
          <p:nvPr/>
        </p:nvGrpSpPr>
        <p:grpSpPr>
          <a:xfrm>
            <a:off x="1407776" y="1705583"/>
            <a:ext cx="4929962" cy="3899351"/>
            <a:chOff x="1407776" y="1765738"/>
            <a:chExt cx="4929962" cy="3899351"/>
          </a:xfrm>
        </p:grpSpPr>
        <p:sp>
          <p:nvSpPr>
            <p:cNvPr id="5" name="Rectangle 4"/>
            <p:cNvSpPr/>
            <p:nvPr/>
          </p:nvSpPr>
          <p:spPr>
            <a:xfrm>
              <a:off x="1407776" y="1922828"/>
              <a:ext cx="2299815" cy="3685349"/>
            </a:xfrm>
            <a:prstGeom prst="rect">
              <a:avLst/>
            </a:prstGeom>
            <a:scene3d>
              <a:camera prst="perspectiveRight" fov="4800000">
                <a:rot lat="21300000" lon="20399999" rev="180000"/>
              </a:camera>
              <a:lightRig rig="threePt" dir="t">
                <a:rot lat="0" lon="0" rev="20400000"/>
              </a:lightRig>
            </a:scene3d>
            <a:sp3d z="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base Mig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24" y="2478115"/>
              <a:ext cx="905342" cy="851022"/>
            </a:xfrm>
            <a:prstGeom prst="rect">
              <a:avLst/>
            </a:prstGeom>
            <a:scene3d>
              <a:camera prst="perspectiveRight" fov="4800000">
                <a:rot lat="21300000" lon="20399999" rev="180000"/>
              </a:camera>
              <a:lightRig rig="threePt" dir="t">
                <a:rot lat="0" lon="0" rev="20400000"/>
              </a:lightRig>
            </a:scene3d>
            <a:sp3d z="152400"/>
            <a:extLst>
              <a:ext uri="{909E8E84-426E-40DD-AFC4-6F175D3DCCD1}">
                <a14:hiddenFill xmlns:a14="http://schemas.microsoft.com/office/drawing/2010/main">
                  <a:solidFill>
                    <a:srgbClr val="FFFFFF"/>
                  </a:solidFill>
                </a14:hiddenFill>
              </a:ext>
            </a:extLst>
          </p:spPr>
        </p:pic>
        <p:pic>
          <p:nvPicPr>
            <p:cNvPr id="2052" name="Picture 4" descr="Database Upgra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351" y="4159573"/>
              <a:ext cx="966302" cy="837461"/>
            </a:xfrm>
            <a:prstGeom prst="rect">
              <a:avLst/>
            </a:prstGeom>
            <a:scene3d>
              <a:camera prst="perspectiveRight" fov="4800000">
                <a:rot lat="21300000" lon="20399999" rev="180000"/>
              </a:camera>
              <a:lightRig rig="threePt" dir="t">
                <a:rot lat="0" lon="0" rev="20400000"/>
              </a:lightRig>
            </a:scene3d>
            <a:sp3d z="152400"/>
            <a:extLst>
              <a:ext uri="{909E8E84-426E-40DD-AFC4-6F175D3DCCD1}">
                <a14:hiddenFill xmlns:a14="http://schemas.microsoft.com/office/drawing/2010/main">
                  <a:solidFill>
                    <a:srgbClr val="FFFFFF"/>
                  </a:solidFill>
                </a14:hiddenFill>
              </a:ext>
            </a:extLst>
          </p:spPr>
        </p:pic>
        <p:grpSp>
          <p:nvGrpSpPr>
            <p:cNvPr id="7" name="Diagram group"/>
            <p:cNvGrpSpPr/>
            <p:nvPr/>
          </p:nvGrpSpPr>
          <p:grpSpPr>
            <a:xfrm>
              <a:off x="2247434" y="1765738"/>
              <a:ext cx="4090304" cy="3899351"/>
              <a:chOff x="2390457" y="450173"/>
              <a:chExt cx="2924875" cy="3555024"/>
            </a:xfrm>
            <a:scene3d>
              <a:camera prst="perspectiveHeroicExtremeRightFacing" zoom="82000">
                <a:rot lat="21300000" lon="20400000" rev="180000"/>
              </a:camera>
              <a:lightRig rig="morning" dir="t">
                <a:rot lat="0" lon="0" rev="20400000"/>
              </a:lightRig>
            </a:scene3d>
          </p:grpSpPr>
          <p:grpSp>
            <p:nvGrpSpPr>
              <p:cNvPr id="8" name="Group 7"/>
              <p:cNvGrpSpPr/>
              <p:nvPr/>
            </p:nvGrpSpPr>
            <p:grpSpPr>
              <a:xfrm>
                <a:off x="2390457" y="450173"/>
                <a:ext cx="2924875" cy="355502"/>
                <a:chOff x="2390457" y="450173"/>
                <a:chExt cx="2924875" cy="355502"/>
              </a:xfrm>
            </p:grpSpPr>
            <p:sp>
              <p:nvSpPr>
                <p:cNvPr id="33" name="Rounded Rectangle 32"/>
                <p:cNvSpPr/>
                <p:nvPr/>
              </p:nvSpPr>
              <p:spPr>
                <a:xfrm>
                  <a:off x="2390457" y="450173"/>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4" name="Rounded Rectangle 4"/>
                <p:cNvSpPr/>
                <p:nvPr/>
              </p:nvSpPr>
              <p:spPr>
                <a:xfrm>
                  <a:off x="2407811" y="46752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Consulting</a:t>
                  </a:r>
                  <a:endParaRPr lang="en-US" sz="2400" kern="1200" dirty="0">
                    <a:effectLst>
                      <a:outerShdw blurRad="38100" dist="38100" dir="2700000" algn="tl">
                        <a:srgbClr val="000000">
                          <a:alpha val="43137"/>
                        </a:srgbClr>
                      </a:outerShdw>
                    </a:effectLst>
                  </a:endParaRPr>
                </a:p>
              </p:txBody>
            </p:sp>
          </p:grpSp>
          <p:grpSp>
            <p:nvGrpSpPr>
              <p:cNvPr id="9" name="Group 8"/>
              <p:cNvGrpSpPr/>
              <p:nvPr/>
            </p:nvGrpSpPr>
            <p:grpSpPr>
              <a:xfrm>
                <a:off x="2390457" y="850113"/>
                <a:ext cx="2924875" cy="355502"/>
                <a:chOff x="2390457" y="850113"/>
                <a:chExt cx="2924875" cy="355502"/>
              </a:xfrm>
            </p:grpSpPr>
            <p:sp>
              <p:nvSpPr>
                <p:cNvPr id="31" name="Rounded Rectangle 30"/>
                <p:cNvSpPr/>
                <p:nvPr/>
              </p:nvSpPr>
              <p:spPr>
                <a:xfrm>
                  <a:off x="2390457" y="850113"/>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Rounded Rectangle 6"/>
                <p:cNvSpPr/>
                <p:nvPr/>
              </p:nvSpPr>
              <p:spPr>
                <a:xfrm>
                  <a:off x="2407811" y="86746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Migration Tool Selection</a:t>
                  </a:r>
                  <a:endParaRPr lang="en-US" sz="2400" kern="1200" dirty="0">
                    <a:effectLst>
                      <a:outerShdw blurRad="38100" dist="38100" dir="2700000" algn="tl">
                        <a:srgbClr val="000000">
                          <a:alpha val="43137"/>
                        </a:srgbClr>
                      </a:outerShdw>
                    </a:effectLst>
                  </a:endParaRPr>
                </a:p>
              </p:txBody>
            </p:sp>
          </p:grpSp>
          <p:grpSp>
            <p:nvGrpSpPr>
              <p:cNvPr id="10" name="Group 9"/>
              <p:cNvGrpSpPr/>
              <p:nvPr/>
            </p:nvGrpSpPr>
            <p:grpSpPr>
              <a:xfrm>
                <a:off x="2390457" y="1250053"/>
                <a:ext cx="2924875" cy="355502"/>
                <a:chOff x="2390457" y="1250053"/>
                <a:chExt cx="2924875" cy="355502"/>
              </a:xfrm>
            </p:grpSpPr>
            <p:sp>
              <p:nvSpPr>
                <p:cNvPr id="29" name="Rounded Rectangle 28"/>
                <p:cNvSpPr/>
                <p:nvPr/>
              </p:nvSpPr>
              <p:spPr>
                <a:xfrm>
                  <a:off x="2390457" y="1250053"/>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0" name="Rounded Rectangle 8"/>
                <p:cNvSpPr/>
                <p:nvPr/>
              </p:nvSpPr>
              <p:spPr>
                <a:xfrm>
                  <a:off x="2407811" y="126740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Cook Book Creation</a:t>
                  </a:r>
                  <a:endParaRPr lang="en-US" sz="2400" kern="1200" dirty="0">
                    <a:effectLst>
                      <a:outerShdw blurRad="38100" dist="38100" dir="2700000" algn="tl">
                        <a:srgbClr val="000000">
                          <a:alpha val="43137"/>
                        </a:srgbClr>
                      </a:outerShdw>
                    </a:effectLst>
                  </a:endParaRPr>
                </a:p>
              </p:txBody>
            </p:sp>
          </p:grpSp>
          <p:grpSp>
            <p:nvGrpSpPr>
              <p:cNvPr id="11" name="Group 10"/>
              <p:cNvGrpSpPr/>
              <p:nvPr/>
            </p:nvGrpSpPr>
            <p:grpSpPr>
              <a:xfrm>
                <a:off x="2390457" y="1649994"/>
                <a:ext cx="2924875" cy="355502"/>
                <a:chOff x="2390457" y="1649994"/>
                <a:chExt cx="2924875" cy="355502"/>
              </a:xfrm>
            </p:grpSpPr>
            <p:sp>
              <p:nvSpPr>
                <p:cNvPr id="27" name="Rounded Rectangle 26"/>
                <p:cNvSpPr/>
                <p:nvPr/>
              </p:nvSpPr>
              <p:spPr>
                <a:xfrm>
                  <a:off x="2390457" y="1649994"/>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8" name="Rounded Rectangle 10"/>
                <p:cNvSpPr/>
                <p:nvPr/>
              </p:nvSpPr>
              <p:spPr>
                <a:xfrm>
                  <a:off x="2407811" y="166734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dirty="0" smtClean="0">
                      <a:effectLst>
                        <a:outerShdw blurRad="38100" dist="38100" dir="2700000" algn="tl">
                          <a:srgbClr val="000000">
                            <a:alpha val="43137"/>
                          </a:srgbClr>
                        </a:outerShdw>
                      </a:effectLst>
                    </a:rPr>
                    <a:t>Identify Data Issues</a:t>
                  </a:r>
                  <a:endParaRPr lang="en-US" sz="2400" kern="1200" dirty="0">
                    <a:effectLst>
                      <a:outerShdw blurRad="38100" dist="38100" dir="2700000" algn="tl">
                        <a:srgbClr val="000000">
                          <a:alpha val="43137"/>
                        </a:srgbClr>
                      </a:outerShdw>
                    </a:effectLst>
                  </a:endParaRPr>
                </a:p>
              </p:txBody>
            </p:sp>
          </p:grpSp>
          <p:grpSp>
            <p:nvGrpSpPr>
              <p:cNvPr id="12" name="Group 11"/>
              <p:cNvGrpSpPr/>
              <p:nvPr/>
            </p:nvGrpSpPr>
            <p:grpSpPr>
              <a:xfrm>
                <a:off x="2390457" y="2049934"/>
                <a:ext cx="2924875" cy="355502"/>
                <a:chOff x="2390457" y="2049934"/>
                <a:chExt cx="2924875" cy="355502"/>
              </a:xfrm>
            </p:grpSpPr>
            <p:sp>
              <p:nvSpPr>
                <p:cNvPr id="25" name="Rounded Rectangle 24"/>
                <p:cNvSpPr/>
                <p:nvPr/>
              </p:nvSpPr>
              <p:spPr>
                <a:xfrm>
                  <a:off x="2390457" y="2049934"/>
                  <a:ext cx="2924875" cy="355502"/>
                </a:xfrm>
                <a:prstGeom prst="roundRect">
                  <a:avLst/>
                </a:prstGeom>
                <a:sp3d z="152400" extrusionH="63500" prstMaterial="matte">
                  <a:bevelT w="50800" h="19050" prst="relaxedInset"/>
                  <a:contourClr>
                    <a:schemeClr val="bg1"/>
                  </a:contourClr>
                </a:sp3d>
              </p:spPr>
              <p:style>
                <a:lnRef idx="0">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6" name="Rounded Rectangle 12"/>
                <p:cNvSpPr/>
                <p:nvPr/>
              </p:nvSpPr>
              <p:spPr>
                <a:xfrm>
                  <a:off x="2407811" y="206728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dirty="0" smtClean="0">
                      <a:effectLst>
                        <a:outerShdw blurRad="38100" dist="38100" dir="2700000" algn="tl">
                          <a:srgbClr val="000000">
                            <a:alpha val="43137"/>
                          </a:srgbClr>
                        </a:outerShdw>
                      </a:effectLst>
                    </a:rPr>
                    <a:t>Impact Analysis present to Customer</a:t>
                  </a:r>
                  <a:endParaRPr lang="en-US" sz="2000" kern="1200" dirty="0">
                    <a:effectLst>
                      <a:outerShdw blurRad="38100" dist="38100" dir="2700000" algn="tl">
                        <a:srgbClr val="000000">
                          <a:alpha val="43137"/>
                        </a:srgbClr>
                      </a:outerShdw>
                    </a:effectLst>
                  </a:endParaRPr>
                </a:p>
              </p:txBody>
            </p:sp>
          </p:grpSp>
          <p:grpSp>
            <p:nvGrpSpPr>
              <p:cNvPr id="13" name="Group 12"/>
              <p:cNvGrpSpPr/>
              <p:nvPr/>
            </p:nvGrpSpPr>
            <p:grpSpPr>
              <a:xfrm>
                <a:off x="2390457" y="2449874"/>
                <a:ext cx="2924875" cy="355502"/>
                <a:chOff x="2390457" y="2449874"/>
                <a:chExt cx="2924875" cy="355502"/>
              </a:xfrm>
            </p:grpSpPr>
            <p:sp>
              <p:nvSpPr>
                <p:cNvPr id="23" name="Rounded Rectangle 22"/>
                <p:cNvSpPr/>
                <p:nvPr/>
              </p:nvSpPr>
              <p:spPr>
                <a:xfrm>
                  <a:off x="2390457" y="2449874"/>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4" name="Rounded Rectangle 14"/>
                <p:cNvSpPr/>
                <p:nvPr/>
              </p:nvSpPr>
              <p:spPr>
                <a:xfrm>
                  <a:off x="2407811" y="246722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rPr>
                    <a:t>Downtime and Impacts Approval </a:t>
                  </a:r>
                  <a:endParaRPr lang="en-US" sz="2000" kern="1200" dirty="0">
                    <a:effectLst>
                      <a:outerShdw blurRad="38100" dist="38100" dir="2700000" algn="tl">
                        <a:srgbClr val="000000">
                          <a:alpha val="43137"/>
                        </a:srgbClr>
                      </a:outerShdw>
                    </a:effectLst>
                  </a:endParaRPr>
                </a:p>
              </p:txBody>
            </p:sp>
          </p:grpSp>
          <p:grpSp>
            <p:nvGrpSpPr>
              <p:cNvPr id="14" name="Group 13"/>
              <p:cNvGrpSpPr/>
              <p:nvPr/>
            </p:nvGrpSpPr>
            <p:grpSpPr>
              <a:xfrm>
                <a:off x="2390457" y="2849814"/>
                <a:ext cx="2924875" cy="355502"/>
                <a:chOff x="2390457" y="2849814"/>
                <a:chExt cx="2924875" cy="355502"/>
              </a:xfrm>
            </p:grpSpPr>
            <p:sp>
              <p:nvSpPr>
                <p:cNvPr id="21" name="Rounded Rectangle 20"/>
                <p:cNvSpPr/>
                <p:nvPr/>
              </p:nvSpPr>
              <p:spPr>
                <a:xfrm>
                  <a:off x="2390457" y="2849814"/>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2" name="Rounded Rectangle 16"/>
                <p:cNvSpPr/>
                <p:nvPr/>
              </p:nvSpPr>
              <p:spPr>
                <a:xfrm>
                  <a:off x="2407811" y="286716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dirty="0" smtClean="0">
                      <a:effectLst>
                        <a:outerShdw blurRad="38100" dist="38100" dir="2700000" algn="tl">
                          <a:srgbClr val="000000">
                            <a:alpha val="43137"/>
                          </a:srgbClr>
                        </a:outerShdw>
                      </a:effectLst>
                    </a:rPr>
                    <a:t>Implement  Changes</a:t>
                  </a:r>
                  <a:endParaRPr lang="en-US" sz="2400" kern="1200" dirty="0">
                    <a:effectLst>
                      <a:outerShdw blurRad="38100" dist="38100" dir="2700000" algn="tl">
                        <a:srgbClr val="000000">
                          <a:alpha val="43137"/>
                        </a:srgbClr>
                      </a:outerShdw>
                    </a:effectLst>
                  </a:endParaRPr>
                </a:p>
              </p:txBody>
            </p:sp>
          </p:grpSp>
          <p:grpSp>
            <p:nvGrpSpPr>
              <p:cNvPr id="15" name="Group 14"/>
              <p:cNvGrpSpPr/>
              <p:nvPr/>
            </p:nvGrpSpPr>
            <p:grpSpPr>
              <a:xfrm>
                <a:off x="2390457" y="3249755"/>
                <a:ext cx="2924875" cy="355502"/>
                <a:chOff x="2390457" y="3249755"/>
                <a:chExt cx="2924875" cy="355502"/>
              </a:xfrm>
            </p:grpSpPr>
            <p:sp>
              <p:nvSpPr>
                <p:cNvPr id="19" name="Rounded Rectangle 18"/>
                <p:cNvSpPr/>
                <p:nvPr/>
              </p:nvSpPr>
              <p:spPr>
                <a:xfrm>
                  <a:off x="2390457" y="3249755"/>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0" name="Rounded Rectangle 18"/>
                <p:cNvSpPr/>
                <p:nvPr/>
              </p:nvSpPr>
              <p:spPr>
                <a:xfrm>
                  <a:off x="2407811" y="326710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dirty="0" smtClean="0">
                      <a:effectLst>
                        <a:outerShdw blurRad="38100" dist="38100" dir="2700000" algn="tl">
                          <a:srgbClr val="000000">
                            <a:alpha val="43137"/>
                          </a:srgbClr>
                        </a:outerShdw>
                      </a:effectLst>
                    </a:rPr>
                    <a:t>Test The System</a:t>
                  </a:r>
                  <a:endParaRPr lang="en-US" sz="2400" kern="1200" dirty="0">
                    <a:effectLst>
                      <a:outerShdw blurRad="38100" dist="38100" dir="2700000" algn="tl">
                        <a:srgbClr val="000000">
                          <a:alpha val="43137"/>
                        </a:srgbClr>
                      </a:outerShdw>
                    </a:effectLst>
                  </a:endParaRPr>
                </a:p>
              </p:txBody>
            </p:sp>
          </p:grpSp>
          <p:grpSp>
            <p:nvGrpSpPr>
              <p:cNvPr id="16" name="Group 15"/>
              <p:cNvGrpSpPr/>
              <p:nvPr/>
            </p:nvGrpSpPr>
            <p:grpSpPr>
              <a:xfrm>
                <a:off x="2390457" y="3649695"/>
                <a:ext cx="2924875" cy="355502"/>
                <a:chOff x="2390457" y="3649695"/>
                <a:chExt cx="2924875" cy="355502"/>
              </a:xfrm>
            </p:grpSpPr>
            <p:sp>
              <p:nvSpPr>
                <p:cNvPr id="17" name="Rounded Rectangle 16"/>
                <p:cNvSpPr/>
                <p:nvPr/>
              </p:nvSpPr>
              <p:spPr>
                <a:xfrm>
                  <a:off x="2390457" y="3649695"/>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8" name="Rounded Rectangle 20"/>
                <p:cNvSpPr/>
                <p:nvPr/>
              </p:nvSpPr>
              <p:spPr>
                <a:xfrm>
                  <a:off x="2407811" y="366704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Update Documentation</a:t>
                  </a:r>
                  <a:endParaRPr lang="en-US" sz="2400" kern="1200" dirty="0">
                    <a:effectLst>
                      <a:outerShdw blurRad="38100" dist="38100" dir="2700000" algn="tl">
                        <a:srgbClr val="000000">
                          <a:alpha val="43137"/>
                        </a:srgbClr>
                      </a:outerShdw>
                    </a:effectLst>
                  </a:endParaRPr>
                </a:p>
              </p:txBody>
            </p:sp>
          </p:grpSp>
        </p:grpSp>
      </p:grpSp>
      <p:pic>
        <p:nvPicPr>
          <p:cNvPr id="4098" name="Picture 2" descr="Database Mi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1616" y="349200"/>
            <a:ext cx="1047584" cy="9847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base Upgra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200" y="349200"/>
            <a:ext cx="1136227" cy="98473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4"/>
          <p:cNvSpPr txBox="1">
            <a:spLocks/>
          </p:cNvSpPr>
          <p:nvPr/>
        </p:nvSpPr>
        <p:spPr>
          <a:xfrm>
            <a:off x="1245704" y="1131611"/>
            <a:ext cx="4795918"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Our Approach</a:t>
            </a:r>
          </a:p>
        </p:txBody>
      </p:sp>
      <p:sp>
        <p:nvSpPr>
          <p:cNvPr id="6" name="Footer Placeholder 5"/>
          <p:cNvSpPr>
            <a:spLocks noGrp="1"/>
          </p:cNvSpPr>
          <p:nvPr>
            <p:ph type="ftr" sz="quarter" idx="11"/>
          </p:nvPr>
        </p:nvSpPr>
        <p:spPr/>
        <p:txBody>
          <a:bodyPr/>
          <a:lstStyle/>
          <a:p>
            <a:r>
              <a:rPr lang="en-IN" smtClean="0"/>
              <a:t>©Nippon IT Solutions</a:t>
            </a:r>
            <a:endParaRPr lang="en-US" dirty="0"/>
          </a:p>
        </p:txBody>
      </p:sp>
      <p:sp>
        <p:nvSpPr>
          <p:cNvPr id="37" name="Slide Number Placeholder 36"/>
          <p:cNvSpPr>
            <a:spLocks noGrp="1"/>
          </p:cNvSpPr>
          <p:nvPr>
            <p:ph type="sldNum" sz="quarter" idx="12"/>
          </p:nvPr>
        </p:nvSpPr>
        <p:spPr/>
        <p:txBody>
          <a:bodyPr/>
          <a:lstStyle/>
          <a:p>
            <a:fld id="{7A3E93E6-B618-4B9C-8343-D9B8A6EA423B}" type="slidenum">
              <a:rPr lang="en-US" smtClean="0"/>
              <a:pPr/>
              <a:t>15</a:t>
            </a:fld>
            <a:endParaRPr lang="en-US" dirty="0"/>
          </a:p>
        </p:txBody>
      </p:sp>
    </p:spTree>
    <p:extLst>
      <p:ext uri="{BB962C8B-B14F-4D97-AF65-F5344CB8AC3E}">
        <p14:creationId xmlns:p14="http://schemas.microsoft.com/office/powerpoint/2010/main" val="3088155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Assessment</a:t>
            </a:r>
          </a:p>
        </p:txBody>
      </p:sp>
      <p:sp>
        <p:nvSpPr>
          <p:cNvPr id="3" name="Rectangle 2"/>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3074" name="Picture 2" descr="Database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9200" y="349200"/>
            <a:ext cx="1084930" cy="107046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1419807" y="1705550"/>
            <a:ext cx="4378170" cy="3899351"/>
            <a:chOff x="1407776" y="1765738"/>
            <a:chExt cx="4378170" cy="3899351"/>
          </a:xfrm>
        </p:grpSpPr>
        <p:sp>
          <p:nvSpPr>
            <p:cNvPr id="6" name="Rectangle 5"/>
            <p:cNvSpPr/>
            <p:nvPr/>
          </p:nvSpPr>
          <p:spPr>
            <a:xfrm>
              <a:off x="1407776" y="1922828"/>
              <a:ext cx="2299815" cy="3685349"/>
            </a:xfrm>
            <a:prstGeom prst="rect">
              <a:avLst/>
            </a:prstGeom>
            <a:scene3d>
              <a:camera prst="perspectiveRight" fov="4800000">
                <a:rot lat="21300000" lon="20399999" rev="180000"/>
              </a:camera>
              <a:lightRig rig="threePt" dir="t">
                <a:rot lat="0" lon="0" rev="20400000"/>
              </a:lightRig>
            </a:scene3d>
            <a:sp3d z="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Diagram group"/>
            <p:cNvGrpSpPr/>
            <p:nvPr/>
          </p:nvGrpSpPr>
          <p:grpSpPr>
            <a:xfrm>
              <a:off x="2247434" y="1765738"/>
              <a:ext cx="3538512" cy="3899351"/>
              <a:chOff x="2390457" y="450173"/>
              <a:chExt cx="2924875" cy="3555024"/>
            </a:xfrm>
            <a:scene3d>
              <a:camera prst="perspectiveHeroicExtremeRightFacing" zoom="82000">
                <a:rot lat="21300000" lon="20400000" rev="180000"/>
              </a:camera>
              <a:lightRig rig="morning" dir="t">
                <a:rot lat="0" lon="0" rev="20400000"/>
              </a:lightRig>
            </a:scene3d>
          </p:grpSpPr>
          <p:grpSp>
            <p:nvGrpSpPr>
              <p:cNvPr id="9" name="Group 8"/>
              <p:cNvGrpSpPr/>
              <p:nvPr/>
            </p:nvGrpSpPr>
            <p:grpSpPr>
              <a:xfrm>
                <a:off x="2390457" y="450173"/>
                <a:ext cx="2924875" cy="355502"/>
                <a:chOff x="2390457" y="450173"/>
                <a:chExt cx="2924875" cy="355502"/>
              </a:xfrm>
            </p:grpSpPr>
            <p:sp>
              <p:nvSpPr>
                <p:cNvPr id="34" name="Rounded Rectangle 33"/>
                <p:cNvSpPr/>
                <p:nvPr/>
              </p:nvSpPr>
              <p:spPr>
                <a:xfrm>
                  <a:off x="2390457" y="450173"/>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5" name="Rounded Rectangle 4"/>
                <p:cNvSpPr/>
                <p:nvPr/>
              </p:nvSpPr>
              <p:spPr>
                <a:xfrm>
                  <a:off x="2407811" y="46752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Details of Infrastructure</a:t>
                  </a:r>
                  <a:endParaRPr lang="en-US" sz="2400" kern="1200" dirty="0">
                    <a:effectLst>
                      <a:outerShdw blurRad="38100" dist="38100" dir="2700000" algn="tl">
                        <a:srgbClr val="000000">
                          <a:alpha val="43137"/>
                        </a:srgbClr>
                      </a:outerShdw>
                    </a:effectLst>
                  </a:endParaRPr>
                </a:p>
              </p:txBody>
            </p:sp>
          </p:grpSp>
          <p:grpSp>
            <p:nvGrpSpPr>
              <p:cNvPr id="10" name="Group 9"/>
              <p:cNvGrpSpPr/>
              <p:nvPr/>
            </p:nvGrpSpPr>
            <p:grpSpPr>
              <a:xfrm>
                <a:off x="2390457" y="850113"/>
                <a:ext cx="2924875" cy="355502"/>
                <a:chOff x="2390457" y="850113"/>
                <a:chExt cx="2924875" cy="355502"/>
              </a:xfrm>
            </p:grpSpPr>
            <p:sp>
              <p:nvSpPr>
                <p:cNvPr id="32" name="Rounded Rectangle 31"/>
                <p:cNvSpPr/>
                <p:nvPr/>
              </p:nvSpPr>
              <p:spPr>
                <a:xfrm>
                  <a:off x="2390457" y="850113"/>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3" name="Rounded Rectangle 6"/>
                <p:cNvSpPr/>
                <p:nvPr/>
              </p:nvSpPr>
              <p:spPr>
                <a:xfrm>
                  <a:off x="2407811" y="86746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Past Problem History</a:t>
                  </a:r>
                  <a:endParaRPr lang="en-US" sz="2400" kern="1200" dirty="0">
                    <a:effectLst>
                      <a:outerShdw blurRad="38100" dist="38100" dir="2700000" algn="tl">
                        <a:srgbClr val="000000">
                          <a:alpha val="43137"/>
                        </a:srgbClr>
                      </a:outerShdw>
                    </a:effectLst>
                  </a:endParaRPr>
                </a:p>
              </p:txBody>
            </p:sp>
          </p:grpSp>
          <p:grpSp>
            <p:nvGrpSpPr>
              <p:cNvPr id="11" name="Group 10"/>
              <p:cNvGrpSpPr/>
              <p:nvPr/>
            </p:nvGrpSpPr>
            <p:grpSpPr>
              <a:xfrm>
                <a:off x="2390457" y="1250053"/>
                <a:ext cx="2924875" cy="355502"/>
                <a:chOff x="2390457" y="1250053"/>
                <a:chExt cx="2924875" cy="355502"/>
              </a:xfrm>
            </p:grpSpPr>
            <p:sp>
              <p:nvSpPr>
                <p:cNvPr id="30" name="Rounded Rectangle 29"/>
                <p:cNvSpPr/>
                <p:nvPr/>
              </p:nvSpPr>
              <p:spPr>
                <a:xfrm>
                  <a:off x="2390457" y="1250053"/>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Rounded Rectangle 8"/>
                <p:cNvSpPr/>
                <p:nvPr/>
              </p:nvSpPr>
              <p:spPr>
                <a:xfrm>
                  <a:off x="2407811" y="126740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Database Backup Strategy</a:t>
                  </a:r>
                  <a:endParaRPr lang="en-US" sz="2400" kern="1200" dirty="0">
                    <a:effectLst>
                      <a:outerShdw blurRad="38100" dist="38100" dir="2700000" algn="tl">
                        <a:srgbClr val="000000">
                          <a:alpha val="43137"/>
                        </a:srgbClr>
                      </a:outerShdw>
                    </a:effectLst>
                  </a:endParaRPr>
                </a:p>
              </p:txBody>
            </p:sp>
          </p:grpSp>
          <p:grpSp>
            <p:nvGrpSpPr>
              <p:cNvPr id="12" name="Group 11"/>
              <p:cNvGrpSpPr/>
              <p:nvPr/>
            </p:nvGrpSpPr>
            <p:grpSpPr>
              <a:xfrm>
                <a:off x="2390457" y="1649994"/>
                <a:ext cx="2924875" cy="355502"/>
                <a:chOff x="2390457" y="1649994"/>
                <a:chExt cx="2924875" cy="355502"/>
              </a:xfrm>
            </p:grpSpPr>
            <p:sp>
              <p:nvSpPr>
                <p:cNvPr id="28" name="Rounded Rectangle 27"/>
                <p:cNvSpPr/>
                <p:nvPr/>
              </p:nvSpPr>
              <p:spPr>
                <a:xfrm>
                  <a:off x="2390457" y="1649994"/>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9" name="Rounded Rectangle 10"/>
                <p:cNvSpPr/>
                <p:nvPr/>
              </p:nvSpPr>
              <p:spPr>
                <a:xfrm>
                  <a:off x="2407811" y="166734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Current Security Policy</a:t>
                  </a:r>
                  <a:endParaRPr lang="en-US" sz="2400" kern="1200" dirty="0">
                    <a:effectLst>
                      <a:outerShdw blurRad="38100" dist="38100" dir="2700000" algn="tl">
                        <a:srgbClr val="000000">
                          <a:alpha val="43137"/>
                        </a:srgbClr>
                      </a:outerShdw>
                    </a:effectLst>
                  </a:endParaRPr>
                </a:p>
              </p:txBody>
            </p:sp>
          </p:grpSp>
          <p:grpSp>
            <p:nvGrpSpPr>
              <p:cNvPr id="13" name="Group 12"/>
              <p:cNvGrpSpPr/>
              <p:nvPr/>
            </p:nvGrpSpPr>
            <p:grpSpPr>
              <a:xfrm>
                <a:off x="2390457" y="2049934"/>
                <a:ext cx="2924875" cy="355502"/>
                <a:chOff x="2390457" y="2049934"/>
                <a:chExt cx="2924875" cy="355502"/>
              </a:xfrm>
            </p:grpSpPr>
            <p:sp>
              <p:nvSpPr>
                <p:cNvPr id="26" name="Rounded Rectangle 25"/>
                <p:cNvSpPr/>
                <p:nvPr/>
              </p:nvSpPr>
              <p:spPr>
                <a:xfrm>
                  <a:off x="2390457" y="2049934"/>
                  <a:ext cx="2924875" cy="355502"/>
                </a:xfrm>
                <a:prstGeom prst="roundRect">
                  <a:avLst/>
                </a:prstGeom>
                <a:sp3d z="152400" extrusionH="63500" prstMaterial="matte">
                  <a:bevelT w="50800" h="19050" prst="relaxedInset"/>
                  <a:contourClr>
                    <a:schemeClr val="bg1"/>
                  </a:contourClr>
                </a:sp3d>
              </p:spPr>
              <p:style>
                <a:lnRef idx="0">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Rounded Rectangle 12"/>
                <p:cNvSpPr/>
                <p:nvPr/>
              </p:nvSpPr>
              <p:spPr>
                <a:xfrm>
                  <a:off x="2407811" y="206728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Operating System Checks</a:t>
                  </a:r>
                  <a:endParaRPr lang="en-US" sz="2400" kern="1200" dirty="0">
                    <a:effectLst>
                      <a:outerShdw blurRad="38100" dist="38100" dir="2700000" algn="tl">
                        <a:srgbClr val="000000">
                          <a:alpha val="43137"/>
                        </a:srgbClr>
                      </a:outerShdw>
                    </a:effectLst>
                  </a:endParaRPr>
                </a:p>
              </p:txBody>
            </p:sp>
          </p:grpSp>
          <p:grpSp>
            <p:nvGrpSpPr>
              <p:cNvPr id="14" name="Group 13"/>
              <p:cNvGrpSpPr/>
              <p:nvPr/>
            </p:nvGrpSpPr>
            <p:grpSpPr>
              <a:xfrm>
                <a:off x="2390457" y="2449874"/>
                <a:ext cx="2924875" cy="355502"/>
                <a:chOff x="2390457" y="2449874"/>
                <a:chExt cx="2924875" cy="355502"/>
              </a:xfrm>
            </p:grpSpPr>
            <p:sp>
              <p:nvSpPr>
                <p:cNvPr id="24" name="Rounded Rectangle 23"/>
                <p:cNvSpPr/>
                <p:nvPr/>
              </p:nvSpPr>
              <p:spPr>
                <a:xfrm>
                  <a:off x="2390457" y="2449874"/>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5" name="Rounded Rectangle 14"/>
                <p:cNvSpPr/>
                <p:nvPr/>
              </p:nvSpPr>
              <p:spPr>
                <a:xfrm>
                  <a:off x="2407811" y="246722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dirty="0" smtClean="0">
                      <a:effectLst>
                        <a:outerShdw blurRad="38100" dist="38100" dir="2700000" algn="tl">
                          <a:srgbClr val="000000">
                            <a:alpha val="43137"/>
                          </a:srgbClr>
                        </a:outerShdw>
                      </a:effectLst>
                    </a:rPr>
                    <a:t>Database Analysis</a:t>
                  </a:r>
                  <a:endParaRPr lang="en-US" sz="2400" kern="1200" dirty="0">
                    <a:effectLst>
                      <a:outerShdw blurRad="38100" dist="38100" dir="2700000" algn="tl">
                        <a:srgbClr val="000000">
                          <a:alpha val="43137"/>
                        </a:srgbClr>
                      </a:outerShdw>
                    </a:effectLst>
                  </a:endParaRPr>
                </a:p>
              </p:txBody>
            </p:sp>
          </p:grpSp>
          <p:grpSp>
            <p:nvGrpSpPr>
              <p:cNvPr id="15" name="Group 14"/>
              <p:cNvGrpSpPr/>
              <p:nvPr/>
            </p:nvGrpSpPr>
            <p:grpSpPr>
              <a:xfrm>
                <a:off x="2390457" y="2849814"/>
                <a:ext cx="2924875" cy="355502"/>
                <a:chOff x="2390457" y="2849814"/>
                <a:chExt cx="2924875" cy="355502"/>
              </a:xfrm>
            </p:grpSpPr>
            <p:sp>
              <p:nvSpPr>
                <p:cNvPr id="22" name="Rounded Rectangle 21"/>
                <p:cNvSpPr/>
                <p:nvPr/>
              </p:nvSpPr>
              <p:spPr>
                <a:xfrm>
                  <a:off x="2390457" y="2849814"/>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3" name="Rounded Rectangle 16"/>
                <p:cNvSpPr/>
                <p:nvPr/>
              </p:nvSpPr>
              <p:spPr>
                <a:xfrm>
                  <a:off x="2407811" y="286716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Document Security Issues</a:t>
                  </a:r>
                  <a:endParaRPr lang="en-US" sz="2400" kern="1200" dirty="0">
                    <a:effectLst>
                      <a:outerShdw blurRad="38100" dist="38100" dir="2700000" algn="tl">
                        <a:srgbClr val="000000">
                          <a:alpha val="43137"/>
                        </a:srgbClr>
                      </a:outerShdw>
                    </a:effectLst>
                  </a:endParaRPr>
                </a:p>
              </p:txBody>
            </p:sp>
          </p:grpSp>
          <p:grpSp>
            <p:nvGrpSpPr>
              <p:cNvPr id="16" name="Group 15"/>
              <p:cNvGrpSpPr/>
              <p:nvPr/>
            </p:nvGrpSpPr>
            <p:grpSpPr>
              <a:xfrm>
                <a:off x="2390457" y="3249755"/>
                <a:ext cx="2924875" cy="355502"/>
                <a:chOff x="2390457" y="3249755"/>
                <a:chExt cx="2924875" cy="355502"/>
              </a:xfrm>
            </p:grpSpPr>
            <p:sp>
              <p:nvSpPr>
                <p:cNvPr id="20" name="Rounded Rectangle 19"/>
                <p:cNvSpPr/>
                <p:nvPr/>
              </p:nvSpPr>
              <p:spPr>
                <a:xfrm>
                  <a:off x="2390457" y="3249755"/>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21" name="Rounded Rectangle 18"/>
                <p:cNvSpPr/>
                <p:nvPr/>
              </p:nvSpPr>
              <p:spPr>
                <a:xfrm>
                  <a:off x="2407811" y="326710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Recommendations</a:t>
                  </a:r>
                  <a:endParaRPr lang="en-US" sz="2400" kern="1200" dirty="0">
                    <a:effectLst>
                      <a:outerShdw blurRad="38100" dist="38100" dir="2700000" algn="tl">
                        <a:srgbClr val="000000">
                          <a:alpha val="43137"/>
                        </a:srgbClr>
                      </a:outerShdw>
                    </a:effectLst>
                  </a:endParaRPr>
                </a:p>
              </p:txBody>
            </p:sp>
          </p:grpSp>
          <p:grpSp>
            <p:nvGrpSpPr>
              <p:cNvPr id="17" name="Group 16"/>
              <p:cNvGrpSpPr/>
              <p:nvPr/>
            </p:nvGrpSpPr>
            <p:grpSpPr>
              <a:xfrm>
                <a:off x="2390457" y="3649695"/>
                <a:ext cx="2924875" cy="355502"/>
                <a:chOff x="2390457" y="3649695"/>
                <a:chExt cx="2924875" cy="355502"/>
              </a:xfrm>
            </p:grpSpPr>
            <p:sp>
              <p:nvSpPr>
                <p:cNvPr id="18" name="Rounded Rectangle 17"/>
                <p:cNvSpPr/>
                <p:nvPr/>
              </p:nvSpPr>
              <p:spPr>
                <a:xfrm>
                  <a:off x="2390457" y="3649695"/>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9" name="Rounded Rectangle 20"/>
                <p:cNvSpPr/>
                <p:nvPr/>
              </p:nvSpPr>
              <p:spPr>
                <a:xfrm>
                  <a:off x="2407811" y="366704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Final Signoff</a:t>
                  </a:r>
                  <a:endParaRPr lang="en-US" sz="2400" kern="1200" dirty="0">
                    <a:effectLst>
                      <a:outerShdw blurRad="38100" dist="38100" dir="2700000" algn="tl">
                        <a:srgbClr val="000000">
                          <a:alpha val="43137"/>
                        </a:srgbClr>
                      </a:outerShdw>
                    </a:effectLst>
                  </a:endParaRPr>
                </a:p>
              </p:txBody>
            </p:sp>
          </p:grpSp>
        </p:grpSp>
        <p:pic>
          <p:nvPicPr>
            <p:cNvPr id="37" name="Picture 2" descr="Database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804" y="3179567"/>
              <a:ext cx="1053879" cy="1039827"/>
            </a:xfrm>
            <a:prstGeom prst="rect">
              <a:avLst/>
            </a:prstGeom>
            <a:scene3d>
              <a:camera prst="perspectiveRight" fov="4800000">
                <a:rot lat="21300000" lon="20399999" rev="180000"/>
              </a:camera>
              <a:lightRig rig="threePt" dir="t">
                <a:rot lat="0" lon="0" rev="20400000"/>
              </a:lightRig>
            </a:scene3d>
            <a:sp3d z="152400"/>
            <a:extLst>
              <a:ext uri="{909E8E84-426E-40DD-AFC4-6F175D3DCCD1}">
                <a14:hiddenFill xmlns:a14="http://schemas.microsoft.com/office/drawing/2010/main">
                  <a:solidFill>
                    <a:srgbClr val="FFFFFF"/>
                  </a:solidFill>
                </a14:hiddenFill>
              </a:ext>
            </a:extLst>
          </p:spPr>
        </p:pic>
      </p:grpSp>
      <p:sp>
        <p:nvSpPr>
          <p:cNvPr id="39" name="Rectangle 38"/>
          <p:cNvSpPr/>
          <p:nvPr/>
        </p:nvSpPr>
        <p:spPr>
          <a:xfrm>
            <a:off x="6085490" y="1544138"/>
            <a:ext cx="5912069" cy="1932985"/>
          </a:xfrm>
          <a:prstGeom prst="rect">
            <a:avLst/>
          </a:prstGeom>
        </p:spPr>
        <p:txBody>
          <a:bodyPr vert="horz" lIns="91440" tIns="45720" rIns="91440" bIns="45720" rtlCol="0">
            <a:normAutofit fontScale="92500" lnSpcReduction="20000"/>
          </a:bodyPr>
          <a:lstStyle/>
          <a:p>
            <a:pPr marL="228600" indent="-228600">
              <a:lnSpc>
                <a:spcPct val="90000"/>
              </a:lnSpc>
              <a:spcBef>
                <a:spcPts val="1000"/>
              </a:spcBef>
              <a:buFont typeface="Arial" panose="020B0604020202020204" pitchFamily="34" charset="0"/>
              <a:buChar char="•"/>
            </a:pPr>
            <a:r>
              <a:rPr lang="en-US" sz="2000" dirty="0" smtClean="0"/>
              <a:t>Installation using Default configuration</a:t>
            </a:r>
          </a:p>
          <a:p>
            <a:pPr marL="228600" indent="-228600">
              <a:lnSpc>
                <a:spcPct val="90000"/>
              </a:lnSpc>
              <a:spcBef>
                <a:spcPts val="1000"/>
              </a:spcBef>
              <a:buFont typeface="Arial" panose="020B0604020202020204" pitchFamily="34" charset="0"/>
              <a:buChar char="•"/>
            </a:pPr>
            <a:r>
              <a:rPr lang="en-US" sz="2000" dirty="0" smtClean="0"/>
              <a:t>Old backup Strategy </a:t>
            </a:r>
          </a:p>
          <a:p>
            <a:pPr marL="228600" indent="-228600">
              <a:lnSpc>
                <a:spcPct val="90000"/>
              </a:lnSpc>
              <a:spcBef>
                <a:spcPts val="1000"/>
              </a:spcBef>
              <a:buFont typeface="Arial" panose="020B0604020202020204" pitchFamily="34" charset="0"/>
              <a:buChar char="•"/>
            </a:pPr>
            <a:r>
              <a:rPr lang="en-US" sz="2000" dirty="0" smtClean="0"/>
              <a:t>Unused users in application database making it vulnerable.</a:t>
            </a:r>
          </a:p>
          <a:p>
            <a:pPr marL="228600" indent="-228600">
              <a:lnSpc>
                <a:spcPct val="90000"/>
              </a:lnSpc>
              <a:spcBef>
                <a:spcPts val="1000"/>
              </a:spcBef>
              <a:buFont typeface="Arial" panose="020B0604020202020204" pitchFamily="34" charset="0"/>
              <a:buChar char="•"/>
            </a:pPr>
            <a:r>
              <a:rPr lang="en-US" sz="2000" dirty="0" smtClean="0"/>
              <a:t>Change in Security Policies</a:t>
            </a:r>
          </a:p>
          <a:p>
            <a:pPr marL="228600" indent="-228600">
              <a:lnSpc>
                <a:spcPct val="90000"/>
              </a:lnSpc>
              <a:spcBef>
                <a:spcPts val="1000"/>
              </a:spcBef>
              <a:buFont typeface="Arial" panose="020B0604020202020204" pitchFamily="34" charset="0"/>
              <a:buChar char="•"/>
            </a:pPr>
            <a:r>
              <a:rPr lang="en-US" sz="2000" dirty="0" smtClean="0"/>
              <a:t>Evaluation of Stability of Databases</a:t>
            </a:r>
          </a:p>
        </p:txBody>
      </p:sp>
      <p:sp>
        <p:nvSpPr>
          <p:cNvPr id="40" name="Text Placeholder 24"/>
          <p:cNvSpPr txBox="1">
            <a:spLocks/>
          </p:cNvSpPr>
          <p:nvPr/>
        </p:nvSpPr>
        <p:spPr>
          <a:xfrm>
            <a:off x="6216010" y="890976"/>
            <a:ext cx="5418941"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Why Database Assessment</a:t>
            </a:r>
            <a:endParaRPr lang="en-US" sz="3200" dirty="0"/>
          </a:p>
        </p:txBody>
      </p:sp>
      <p:sp>
        <p:nvSpPr>
          <p:cNvPr id="41" name="Text Placeholder 24"/>
          <p:cNvSpPr txBox="1">
            <a:spLocks/>
          </p:cNvSpPr>
          <p:nvPr/>
        </p:nvSpPr>
        <p:spPr>
          <a:xfrm>
            <a:off x="6216009" y="3540527"/>
            <a:ext cx="5418941"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Capability</a:t>
            </a:r>
            <a:endParaRPr lang="en-US" sz="3200" dirty="0"/>
          </a:p>
        </p:txBody>
      </p:sp>
      <p:sp>
        <p:nvSpPr>
          <p:cNvPr id="42" name="Rectangle 41"/>
          <p:cNvSpPr/>
          <p:nvPr/>
        </p:nvSpPr>
        <p:spPr>
          <a:xfrm>
            <a:off x="6085489" y="3986545"/>
            <a:ext cx="5912069" cy="1514109"/>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000" dirty="0" smtClean="0"/>
              <a:t>All versions of databases for Oracle / MYSQL / MSSQL</a:t>
            </a:r>
          </a:p>
          <a:p>
            <a:pPr marL="228600" indent="-228600">
              <a:lnSpc>
                <a:spcPct val="90000"/>
              </a:lnSpc>
              <a:spcBef>
                <a:spcPts val="1000"/>
              </a:spcBef>
              <a:buFont typeface="Arial" panose="020B0604020202020204" pitchFamily="34" charset="0"/>
              <a:buChar char="•"/>
            </a:pPr>
            <a:r>
              <a:rPr lang="en-US" sz="2000" dirty="0" smtClean="0"/>
              <a:t>Engineered Systems.</a:t>
            </a:r>
          </a:p>
          <a:p>
            <a:pPr marL="228600" indent="-228600">
              <a:lnSpc>
                <a:spcPct val="90000"/>
              </a:lnSpc>
              <a:spcBef>
                <a:spcPts val="1000"/>
              </a:spcBef>
              <a:buFont typeface="Arial" panose="020B0604020202020204" pitchFamily="34" charset="0"/>
              <a:buChar char="•"/>
            </a:pPr>
            <a:r>
              <a:rPr lang="en-US" sz="2000" dirty="0" smtClean="0"/>
              <a:t>Traditional Infrastructure.</a:t>
            </a:r>
          </a:p>
        </p:txBody>
      </p:sp>
      <p:sp>
        <p:nvSpPr>
          <p:cNvPr id="43" name="Text Placeholder 24"/>
          <p:cNvSpPr txBox="1">
            <a:spLocks/>
          </p:cNvSpPr>
          <p:nvPr/>
        </p:nvSpPr>
        <p:spPr>
          <a:xfrm>
            <a:off x="1245704" y="1131611"/>
            <a:ext cx="4795918"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Our Approach</a:t>
            </a:r>
          </a:p>
        </p:txBody>
      </p:sp>
      <p:sp>
        <p:nvSpPr>
          <p:cNvPr id="4" name="Footer Placeholder 3"/>
          <p:cNvSpPr>
            <a:spLocks noGrp="1"/>
          </p:cNvSpPr>
          <p:nvPr>
            <p:ph type="ftr" sz="quarter" idx="11"/>
          </p:nvPr>
        </p:nvSpPr>
        <p:spPr/>
        <p:txBody>
          <a:bodyPr/>
          <a:lstStyle/>
          <a:p>
            <a:r>
              <a:rPr lang="en-IN" smtClean="0"/>
              <a:t>©Nippon IT Solutions</a:t>
            </a:r>
            <a:endParaRPr lang="en-US" dirty="0"/>
          </a:p>
        </p:txBody>
      </p:sp>
      <p:sp>
        <p:nvSpPr>
          <p:cNvPr id="5" name="Slide Number Placeholder 4"/>
          <p:cNvSpPr>
            <a:spLocks noGrp="1"/>
          </p:cNvSpPr>
          <p:nvPr>
            <p:ph type="sldNum" sz="quarter" idx="12"/>
          </p:nvPr>
        </p:nvSpPr>
        <p:spPr/>
        <p:txBody>
          <a:bodyPr/>
          <a:lstStyle/>
          <a:p>
            <a:fld id="{7A3E93E6-B618-4B9C-8343-D9B8A6EA423B}" type="slidenum">
              <a:rPr lang="en-US" smtClean="0"/>
              <a:pPr/>
              <a:t>16</a:t>
            </a:fld>
            <a:endParaRPr lang="en-US" dirty="0"/>
          </a:p>
        </p:txBody>
      </p:sp>
    </p:spTree>
    <p:extLst>
      <p:ext uri="{BB962C8B-B14F-4D97-AF65-F5344CB8AC3E}">
        <p14:creationId xmlns:p14="http://schemas.microsoft.com/office/powerpoint/2010/main" val="27453182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Performance Tuning</a:t>
            </a:r>
          </a:p>
        </p:txBody>
      </p:sp>
      <p:sp>
        <p:nvSpPr>
          <p:cNvPr id="4" name="Rectangle 3"/>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2050" name="Picture 2" descr="Database Performance T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0880" y="365125"/>
            <a:ext cx="1071062" cy="12210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p:cNvGraphicFramePr>
            <a:graphicFrameLocks/>
          </p:cNvGraphicFramePr>
          <p:nvPr>
            <p:extLst>
              <p:ext uri="{D42A27DB-BD31-4B8C-83A1-F6EECF244321}">
                <p14:modId xmlns:p14="http://schemas.microsoft.com/office/powerpoint/2010/main" val="1685176441"/>
              </p:ext>
            </p:extLst>
          </p:nvPr>
        </p:nvGraphicFramePr>
        <p:xfrm>
          <a:off x="1208134" y="1576644"/>
          <a:ext cx="5242017" cy="4438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6" name="Picture 2" descr="Database Performance T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464" y="3284245"/>
            <a:ext cx="1071062" cy="12210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759615" y="1544138"/>
            <a:ext cx="5237944" cy="3120459"/>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000" dirty="0" smtClean="0"/>
              <a:t>Is your Application Users are raising requests for timeouts?</a:t>
            </a:r>
          </a:p>
          <a:p>
            <a:pPr marL="228600" indent="-228600">
              <a:lnSpc>
                <a:spcPct val="90000"/>
              </a:lnSpc>
              <a:spcBef>
                <a:spcPts val="1000"/>
              </a:spcBef>
              <a:buFont typeface="Arial" panose="020B0604020202020204" pitchFamily="34" charset="0"/>
              <a:buChar char="•"/>
            </a:pPr>
            <a:r>
              <a:rPr lang="en-IN" sz="2000" dirty="0" smtClean="0"/>
              <a:t>Is your batch processes takes longer than usual.</a:t>
            </a:r>
          </a:p>
          <a:p>
            <a:pPr marL="228600" indent="-228600">
              <a:lnSpc>
                <a:spcPct val="90000"/>
              </a:lnSpc>
              <a:spcBef>
                <a:spcPts val="1000"/>
              </a:spcBef>
              <a:buFont typeface="Arial" panose="020B0604020202020204" pitchFamily="34" charset="0"/>
              <a:buChar char="•"/>
            </a:pPr>
            <a:r>
              <a:rPr lang="en-IN" sz="2000" dirty="0" smtClean="0"/>
              <a:t>Have you upgraded your Database?</a:t>
            </a:r>
          </a:p>
          <a:p>
            <a:pPr marL="228600" indent="-228600">
              <a:lnSpc>
                <a:spcPct val="90000"/>
              </a:lnSpc>
              <a:spcBef>
                <a:spcPts val="1000"/>
              </a:spcBef>
              <a:buFont typeface="Arial" panose="020B0604020202020204" pitchFamily="34" charset="0"/>
              <a:buChar char="•"/>
            </a:pPr>
            <a:r>
              <a:rPr lang="en-IN" sz="2000" dirty="0" smtClean="0"/>
              <a:t>Have you added more users and more functionalities on applications?</a:t>
            </a:r>
          </a:p>
          <a:p>
            <a:pPr marL="228600" indent="-228600">
              <a:lnSpc>
                <a:spcPct val="90000"/>
              </a:lnSpc>
              <a:spcBef>
                <a:spcPts val="1000"/>
              </a:spcBef>
              <a:buFont typeface="Arial" panose="020B0604020202020204" pitchFamily="34" charset="0"/>
              <a:buChar char="•"/>
            </a:pPr>
            <a:r>
              <a:rPr lang="en-IN" sz="2000" dirty="0" smtClean="0"/>
              <a:t>Have you consolidated Schemas of different applications?</a:t>
            </a:r>
          </a:p>
        </p:txBody>
      </p:sp>
      <p:sp>
        <p:nvSpPr>
          <p:cNvPr id="13" name="Text Placeholder 24"/>
          <p:cNvSpPr txBox="1">
            <a:spLocks/>
          </p:cNvSpPr>
          <p:nvPr/>
        </p:nvSpPr>
        <p:spPr>
          <a:xfrm>
            <a:off x="6528122" y="890976"/>
            <a:ext cx="4641449" cy="523207"/>
          </a:xfrm>
          <a:prstGeom prst="rect">
            <a:avLst/>
          </a:prstGeom>
        </p:spPr>
        <p:txBody>
          <a:bodyPr vert="horz" lIns="91440" tIns="45720" rIns="91440" bIns="45720" rtlCol="0" anchor="b">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dirty="0" smtClean="0"/>
              <a:t>Do I need Performance tuning?</a:t>
            </a:r>
            <a:endParaRPr lang="en-US" sz="3200" dirty="0"/>
          </a:p>
        </p:txBody>
      </p:sp>
      <p:sp>
        <p:nvSpPr>
          <p:cNvPr id="16" name="Text Placeholder 24"/>
          <p:cNvSpPr txBox="1">
            <a:spLocks/>
          </p:cNvSpPr>
          <p:nvPr/>
        </p:nvSpPr>
        <p:spPr>
          <a:xfrm>
            <a:off x="6234215" y="4713363"/>
            <a:ext cx="5892569" cy="1005480"/>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smtClean="0"/>
              <a:t>If answer to all these questions  is YES . </a:t>
            </a:r>
          </a:p>
          <a:p>
            <a:pPr marL="0" indent="0">
              <a:buNone/>
            </a:pPr>
            <a:r>
              <a:rPr lang="en-IN" dirty="0" smtClean="0"/>
              <a:t>You need Performance Tuning Services.</a:t>
            </a:r>
            <a:endParaRPr lang="en-US" dirty="0"/>
          </a:p>
        </p:txBody>
      </p:sp>
      <p:sp>
        <p:nvSpPr>
          <p:cNvPr id="17" name="Text Placeholder 24"/>
          <p:cNvSpPr txBox="1">
            <a:spLocks/>
          </p:cNvSpPr>
          <p:nvPr/>
        </p:nvSpPr>
        <p:spPr>
          <a:xfrm>
            <a:off x="1463541" y="1020931"/>
            <a:ext cx="4641449"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dirty="0" smtClean="0"/>
              <a:t>Our Capability</a:t>
            </a:r>
            <a:endParaRPr lang="en-US" sz="3200" dirty="0"/>
          </a:p>
        </p:txBody>
      </p:sp>
      <p:sp>
        <p:nvSpPr>
          <p:cNvPr id="2" name="Footer Placeholder 1"/>
          <p:cNvSpPr>
            <a:spLocks noGrp="1"/>
          </p:cNvSpPr>
          <p:nvPr>
            <p:ph type="ftr" sz="quarter" idx="11"/>
          </p:nvPr>
        </p:nvSpPr>
        <p:spPr/>
        <p:txBody>
          <a:bodyPr/>
          <a:lstStyle/>
          <a:p>
            <a:r>
              <a:rPr lang="en-IN" smtClean="0"/>
              <a:t>©Nippon IT Solutions</a:t>
            </a:r>
            <a:endParaRPr lang="en-US" dirty="0"/>
          </a:p>
        </p:txBody>
      </p:sp>
      <p:sp>
        <p:nvSpPr>
          <p:cNvPr id="5" name="Slide Number Placeholder 4"/>
          <p:cNvSpPr>
            <a:spLocks noGrp="1"/>
          </p:cNvSpPr>
          <p:nvPr>
            <p:ph type="sldNum" sz="quarter" idx="12"/>
          </p:nvPr>
        </p:nvSpPr>
        <p:spPr/>
        <p:txBody>
          <a:bodyPr/>
          <a:lstStyle/>
          <a:p>
            <a:fld id="{7A3E93E6-B618-4B9C-8343-D9B8A6EA423B}" type="slidenum">
              <a:rPr lang="en-US" smtClean="0"/>
              <a:pPr/>
              <a:t>17</a:t>
            </a:fld>
            <a:endParaRPr lang="en-US" dirty="0"/>
          </a:p>
        </p:txBody>
      </p:sp>
    </p:spTree>
    <p:extLst>
      <p:ext uri="{BB962C8B-B14F-4D97-AF65-F5344CB8AC3E}">
        <p14:creationId xmlns:p14="http://schemas.microsoft.com/office/powerpoint/2010/main" val="2958691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14867" y="914838"/>
            <a:ext cx="8395326" cy="5044528"/>
            <a:chOff x="1422400" y="370007"/>
            <a:chExt cx="8916511" cy="5437462"/>
          </a:xfrm>
        </p:grpSpPr>
        <p:sp>
          <p:nvSpPr>
            <p:cNvPr id="8" name="Freeform 7"/>
            <p:cNvSpPr/>
            <p:nvPr/>
          </p:nvSpPr>
          <p:spPr>
            <a:xfrm>
              <a:off x="3192973" y="7872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457200" tIns="457200" rIns="182880" bIns="120904" numCol="1" spcCol="1270" anchor="ctr" anchorCtr="0">
              <a:noAutofit/>
            </a:bodyPr>
            <a:lstStyle/>
            <a:p>
              <a:pPr lvl="0" algn="ctr" defTabSz="755650" rtl="0">
                <a:lnSpc>
                  <a:spcPct val="90000"/>
                </a:lnSpc>
                <a:spcBef>
                  <a:spcPct val="0"/>
                </a:spcBef>
                <a:spcAft>
                  <a:spcPct val="35000"/>
                </a:spcAft>
              </a:pPr>
              <a:r>
                <a:rPr lang="en-US" sz="2000" b="1" kern="1200" spc="300" dirty="0" smtClean="0">
                  <a:effectLst>
                    <a:outerShdw blurRad="38100" dist="38100" dir="2700000" algn="tl">
                      <a:srgbClr val="000000">
                        <a:alpha val="43137"/>
                      </a:srgbClr>
                    </a:outerShdw>
                  </a:effectLst>
                  <a:latin typeface="+mj-lt"/>
                </a:rPr>
                <a:t>Higher Service Levels</a:t>
              </a:r>
              <a:endParaRPr lang="en-US" sz="2000" kern="1200" dirty="0">
                <a:latin typeface="+mj-lt"/>
              </a:endParaRPr>
            </a:p>
          </p:txBody>
        </p:sp>
        <p:sp>
          <p:nvSpPr>
            <p:cNvPr id="4" name="Freeform 3"/>
            <p:cNvSpPr/>
            <p:nvPr/>
          </p:nvSpPr>
          <p:spPr>
            <a:xfrm>
              <a:off x="6112783" y="4296228"/>
              <a:ext cx="4226128" cy="1467635"/>
            </a:xfrm>
            <a:custGeom>
              <a:avLst/>
              <a:gdLst>
                <a:gd name="connsiteX0" fmla="*/ 0 w 3328761"/>
                <a:gd name="connsiteY0" fmla="*/ 146764 h 1467635"/>
                <a:gd name="connsiteX1" fmla="*/ 146764 w 3328761"/>
                <a:gd name="connsiteY1" fmla="*/ 0 h 1467635"/>
                <a:gd name="connsiteX2" fmla="*/ 3181998 w 3328761"/>
                <a:gd name="connsiteY2" fmla="*/ 0 h 1467635"/>
                <a:gd name="connsiteX3" fmla="*/ 3328762 w 3328761"/>
                <a:gd name="connsiteY3" fmla="*/ 146764 h 1467635"/>
                <a:gd name="connsiteX4" fmla="*/ 3328761 w 3328761"/>
                <a:gd name="connsiteY4" fmla="*/ 1320872 h 1467635"/>
                <a:gd name="connsiteX5" fmla="*/ 3181997 w 3328761"/>
                <a:gd name="connsiteY5" fmla="*/ 1467636 h 1467635"/>
                <a:gd name="connsiteX6" fmla="*/ 146764 w 3328761"/>
                <a:gd name="connsiteY6" fmla="*/ 1467635 h 1467635"/>
                <a:gd name="connsiteX7" fmla="*/ 0 w 3328761"/>
                <a:gd name="connsiteY7" fmla="*/ 1320871 h 1467635"/>
                <a:gd name="connsiteX8" fmla="*/ 0 w 3328761"/>
                <a:gd name="connsiteY8" fmla="*/ 146764 h 14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761" h="1467635">
                  <a:moveTo>
                    <a:pt x="0" y="146764"/>
                  </a:moveTo>
                  <a:cubicBezTo>
                    <a:pt x="0" y="65708"/>
                    <a:pt x="65708" y="0"/>
                    <a:pt x="146764" y="0"/>
                  </a:cubicBezTo>
                  <a:lnTo>
                    <a:pt x="3181998" y="0"/>
                  </a:lnTo>
                  <a:cubicBezTo>
                    <a:pt x="3263054" y="0"/>
                    <a:pt x="3328762" y="65708"/>
                    <a:pt x="3328762" y="146764"/>
                  </a:cubicBezTo>
                  <a:cubicBezTo>
                    <a:pt x="3328762" y="538133"/>
                    <a:pt x="3328761" y="929503"/>
                    <a:pt x="3328761" y="1320872"/>
                  </a:cubicBezTo>
                  <a:cubicBezTo>
                    <a:pt x="3328761" y="1401928"/>
                    <a:pt x="3263053" y="1467636"/>
                    <a:pt x="3181997" y="1467636"/>
                  </a:cubicBezTo>
                  <a:lnTo>
                    <a:pt x="146764" y="1467635"/>
                  </a:lnTo>
                  <a:cubicBezTo>
                    <a:pt x="65708" y="1467635"/>
                    <a:pt x="0" y="1401927"/>
                    <a:pt x="0" y="1320871"/>
                  </a:cubicBezTo>
                  <a:lnTo>
                    <a:pt x="0" y="146764"/>
                  </a:lnTo>
                  <a:close/>
                </a:path>
              </a:pathLst>
            </a:custGeom>
            <a:noFill/>
            <a:ln>
              <a:no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63040" tIns="274320" rIns="77959" bIns="77959" numCol="1" spcCol="1270" anchor="t" anchorCtr="0">
              <a:noAutofit/>
            </a:bodyPr>
            <a:lstStyle/>
            <a:p>
              <a:pPr marL="114300" lvl="1" indent="-114300" algn="l" defTabSz="533400" rtl="0">
                <a:lnSpc>
                  <a:spcPct val="90000"/>
                </a:lnSpc>
                <a:spcBef>
                  <a:spcPct val="0"/>
                </a:spcBef>
                <a:spcAft>
                  <a:spcPct val="15000"/>
                </a:spcAft>
                <a:buChar char="••"/>
              </a:pPr>
              <a:r>
                <a:rPr lang="en-US" sz="1400" b="1" kern="1200" dirty="0" smtClean="0">
                  <a:latin typeface="+mj-lt"/>
                </a:rPr>
                <a:t>Faster upgrades</a:t>
              </a:r>
              <a:endParaRPr lang="en-US" sz="1400" b="1" kern="1200" dirty="0">
                <a:latin typeface="+mj-lt"/>
              </a:endParaRPr>
            </a:p>
            <a:p>
              <a:pPr marL="114300" lvl="1" indent="-114300" algn="l" defTabSz="533400" rtl="0">
                <a:lnSpc>
                  <a:spcPct val="90000"/>
                </a:lnSpc>
                <a:spcBef>
                  <a:spcPct val="0"/>
                </a:spcBef>
                <a:spcAft>
                  <a:spcPct val="15000"/>
                </a:spcAft>
                <a:buChar char="••"/>
              </a:pPr>
              <a:r>
                <a:rPr lang="en-US" sz="1400" b="1" kern="1200" dirty="0" smtClean="0">
                  <a:latin typeface="+mj-lt"/>
                </a:rPr>
                <a:t>Standardizing the Database operating systems.</a:t>
              </a:r>
            </a:p>
            <a:p>
              <a:pPr marL="114300" lvl="1" indent="-114300" algn="l" defTabSz="533400" rtl="0">
                <a:lnSpc>
                  <a:spcPct val="90000"/>
                </a:lnSpc>
                <a:spcBef>
                  <a:spcPct val="0"/>
                </a:spcBef>
                <a:spcAft>
                  <a:spcPct val="15000"/>
                </a:spcAft>
                <a:buChar char="••"/>
              </a:pPr>
              <a:r>
                <a:rPr lang="en-US" sz="1400" b="1" kern="1200" dirty="0" smtClean="0">
                  <a:latin typeface="+mj-lt"/>
                </a:rPr>
                <a:t>Easy Manageability of Database infrastructure </a:t>
              </a:r>
            </a:p>
          </p:txBody>
        </p:sp>
        <p:sp>
          <p:nvSpPr>
            <p:cNvPr id="5" name="Freeform 4"/>
            <p:cNvSpPr/>
            <p:nvPr/>
          </p:nvSpPr>
          <p:spPr>
            <a:xfrm>
              <a:off x="1422400" y="4397830"/>
              <a:ext cx="3651701" cy="1409639"/>
            </a:xfrm>
            <a:custGeom>
              <a:avLst/>
              <a:gdLst>
                <a:gd name="connsiteX0" fmla="*/ 0 w 3328761"/>
                <a:gd name="connsiteY0" fmla="*/ 137790 h 1377901"/>
                <a:gd name="connsiteX1" fmla="*/ 137790 w 3328761"/>
                <a:gd name="connsiteY1" fmla="*/ 0 h 1377901"/>
                <a:gd name="connsiteX2" fmla="*/ 3190971 w 3328761"/>
                <a:gd name="connsiteY2" fmla="*/ 0 h 1377901"/>
                <a:gd name="connsiteX3" fmla="*/ 3328761 w 3328761"/>
                <a:gd name="connsiteY3" fmla="*/ 137790 h 1377901"/>
                <a:gd name="connsiteX4" fmla="*/ 3328761 w 3328761"/>
                <a:gd name="connsiteY4" fmla="*/ 1240111 h 1377901"/>
                <a:gd name="connsiteX5" fmla="*/ 3190971 w 3328761"/>
                <a:gd name="connsiteY5" fmla="*/ 1377901 h 1377901"/>
                <a:gd name="connsiteX6" fmla="*/ 137790 w 3328761"/>
                <a:gd name="connsiteY6" fmla="*/ 1377901 h 1377901"/>
                <a:gd name="connsiteX7" fmla="*/ 0 w 3328761"/>
                <a:gd name="connsiteY7" fmla="*/ 1240111 h 1377901"/>
                <a:gd name="connsiteX8" fmla="*/ 0 w 3328761"/>
                <a:gd name="connsiteY8" fmla="*/ 137790 h 137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761" h="1377901">
                  <a:moveTo>
                    <a:pt x="0" y="137790"/>
                  </a:moveTo>
                  <a:cubicBezTo>
                    <a:pt x="0" y="61691"/>
                    <a:pt x="61691" y="0"/>
                    <a:pt x="137790" y="0"/>
                  </a:cubicBezTo>
                  <a:lnTo>
                    <a:pt x="3190971" y="0"/>
                  </a:lnTo>
                  <a:cubicBezTo>
                    <a:pt x="3267070" y="0"/>
                    <a:pt x="3328761" y="61691"/>
                    <a:pt x="3328761" y="137790"/>
                  </a:cubicBezTo>
                  <a:lnTo>
                    <a:pt x="3328761" y="1240111"/>
                  </a:lnTo>
                  <a:cubicBezTo>
                    <a:pt x="3328761" y="1316210"/>
                    <a:pt x="3267070" y="1377901"/>
                    <a:pt x="3190971" y="1377901"/>
                  </a:cubicBezTo>
                  <a:lnTo>
                    <a:pt x="137790" y="1377901"/>
                  </a:lnTo>
                  <a:cubicBezTo>
                    <a:pt x="61691" y="1377901"/>
                    <a:pt x="0" y="1316210"/>
                    <a:pt x="0" y="1240111"/>
                  </a:cubicBezTo>
                  <a:lnTo>
                    <a:pt x="0" y="137790"/>
                  </a:lnTo>
                  <a:close/>
                </a:path>
              </a:pathLst>
            </a:custGeom>
            <a:noFill/>
            <a:ln>
              <a:no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1708" tIns="182880" rIns="1028897" bIns="30267" numCol="1" spcCol="1270" anchor="t" anchorCtr="1">
              <a:noAutofit/>
            </a:bodyPr>
            <a:lstStyle/>
            <a:p>
              <a:pPr marL="114300" lvl="1" indent="-114300" algn="l" defTabSz="533400" rtl="0">
                <a:lnSpc>
                  <a:spcPct val="90000"/>
                </a:lnSpc>
                <a:spcBef>
                  <a:spcPct val="0"/>
                </a:spcBef>
                <a:spcAft>
                  <a:spcPct val="15000"/>
                </a:spcAft>
                <a:buChar char="••"/>
              </a:pPr>
              <a:r>
                <a:rPr lang="en-US" sz="1400" b="1" kern="1200" dirty="0" smtClean="0">
                  <a:latin typeface="+mj-lt"/>
                </a:rPr>
                <a:t>Less servers </a:t>
              </a:r>
              <a:endParaRPr lang="en-US" sz="1400" b="1" kern="1200" dirty="0">
                <a:latin typeface="+mj-lt"/>
              </a:endParaRPr>
            </a:p>
            <a:p>
              <a:pPr marL="114300" lvl="1" indent="-114300" algn="l" defTabSz="533400" rtl="0">
                <a:lnSpc>
                  <a:spcPct val="90000"/>
                </a:lnSpc>
                <a:spcBef>
                  <a:spcPct val="0"/>
                </a:spcBef>
                <a:spcAft>
                  <a:spcPct val="15000"/>
                </a:spcAft>
                <a:buChar char="••"/>
              </a:pPr>
              <a:r>
                <a:rPr lang="en-US" sz="1400" b="1" kern="1200" dirty="0" smtClean="0">
                  <a:latin typeface="+mj-lt"/>
                </a:rPr>
                <a:t>less Capital investment</a:t>
              </a:r>
            </a:p>
            <a:p>
              <a:pPr marL="114300" lvl="1" indent="-114300" algn="l" defTabSz="533400" rtl="0">
                <a:lnSpc>
                  <a:spcPct val="90000"/>
                </a:lnSpc>
                <a:spcBef>
                  <a:spcPct val="0"/>
                </a:spcBef>
                <a:spcAft>
                  <a:spcPct val="15000"/>
                </a:spcAft>
                <a:buChar char="••"/>
              </a:pPr>
              <a:r>
                <a:rPr lang="en-US" sz="1400" b="1" kern="1200" dirty="0" smtClean="0">
                  <a:latin typeface="+mj-lt"/>
                </a:rPr>
                <a:t>Less Server Operations cost</a:t>
              </a:r>
            </a:p>
            <a:p>
              <a:pPr marL="114300" lvl="1" indent="-114300" algn="l" defTabSz="533400" rtl="0">
                <a:lnSpc>
                  <a:spcPct val="90000"/>
                </a:lnSpc>
                <a:spcBef>
                  <a:spcPct val="0"/>
                </a:spcBef>
                <a:spcAft>
                  <a:spcPct val="15000"/>
                </a:spcAft>
                <a:buChar char="••"/>
              </a:pPr>
              <a:r>
                <a:rPr lang="en-US" sz="1400" b="1" kern="1200" dirty="0" smtClean="0">
                  <a:latin typeface="+mj-lt"/>
                </a:rPr>
                <a:t>Savings on Power</a:t>
              </a:r>
            </a:p>
            <a:p>
              <a:pPr marL="114300" lvl="1" indent="-114300" algn="l" defTabSz="533400" rtl="0">
                <a:lnSpc>
                  <a:spcPct val="90000"/>
                </a:lnSpc>
                <a:spcBef>
                  <a:spcPct val="0"/>
                </a:spcBef>
                <a:spcAft>
                  <a:spcPct val="15000"/>
                </a:spcAft>
                <a:buChar char="••"/>
              </a:pPr>
              <a:r>
                <a:rPr lang="en-US" sz="1400" b="1" kern="1200" dirty="0" smtClean="0">
                  <a:latin typeface="+mj-lt"/>
                </a:rPr>
                <a:t>Environment friendly</a:t>
              </a:r>
            </a:p>
          </p:txBody>
        </p:sp>
        <p:sp>
          <p:nvSpPr>
            <p:cNvPr id="6" name="Freeform 5"/>
            <p:cNvSpPr/>
            <p:nvPr/>
          </p:nvSpPr>
          <p:spPr>
            <a:xfrm>
              <a:off x="6069653" y="370007"/>
              <a:ext cx="4269258" cy="1560396"/>
            </a:xfrm>
            <a:custGeom>
              <a:avLst/>
              <a:gdLst>
                <a:gd name="connsiteX0" fmla="*/ 0 w 3328761"/>
                <a:gd name="connsiteY0" fmla="*/ 117010 h 1170102"/>
                <a:gd name="connsiteX1" fmla="*/ 117010 w 3328761"/>
                <a:gd name="connsiteY1" fmla="*/ 0 h 1170102"/>
                <a:gd name="connsiteX2" fmla="*/ 3211751 w 3328761"/>
                <a:gd name="connsiteY2" fmla="*/ 0 h 1170102"/>
                <a:gd name="connsiteX3" fmla="*/ 3328761 w 3328761"/>
                <a:gd name="connsiteY3" fmla="*/ 117010 h 1170102"/>
                <a:gd name="connsiteX4" fmla="*/ 3328761 w 3328761"/>
                <a:gd name="connsiteY4" fmla="*/ 1053092 h 1170102"/>
                <a:gd name="connsiteX5" fmla="*/ 3211751 w 3328761"/>
                <a:gd name="connsiteY5" fmla="*/ 1170102 h 1170102"/>
                <a:gd name="connsiteX6" fmla="*/ 117010 w 3328761"/>
                <a:gd name="connsiteY6" fmla="*/ 1170102 h 1170102"/>
                <a:gd name="connsiteX7" fmla="*/ 0 w 3328761"/>
                <a:gd name="connsiteY7" fmla="*/ 1053092 h 1170102"/>
                <a:gd name="connsiteX8" fmla="*/ 0 w 3328761"/>
                <a:gd name="connsiteY8" fmla="*/ 117010 h 117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761" h="1170102">
                  <a:moveTo>
                    <a:pt x="0" y="117010"/>
                  </a:moveTo>
                  <a:cubicBezTo>
                    <a:pt x="0" y="52387"/>
                    <a:pt x="52387" y="0"/>
                    <a:pt x="117010" y="0"/>
                  </a:cubicBezTo>
                  <a:lnTo>
                    <a:pt x="3211751" y="0"/>
                  </a:lnTo>
                  <a:cubicBezTo>
                    <a:pt x="3276374" y="0"/>
                    <a:pt x="3328761" y="52387"/>
                    <a:pt x="3328761" y="117010"/>
                  </a:cubicBezTo>
                  <a:lnTo>
                    <a:pt x="3328761" y="1053092"/>
                  </a:lnTo>
                  <a:cubicBezTo>
                    <a:pt x="3328761" y="1117715"/>
                    <a:pt x="3276374" y="1170102"/>
                    <a:pt x="3211751" y="1170102"/>
                  </a:cubicBezTo>
                  <a:lnTo>
                    <a:pt x="117010" y="1170102"/>
                  </a:lnTo>
                  <a:cubicBezTo>
                    <a:pt x="52387" y="1170102"/>
                    <a:pt x="0" y="1117715"/>
                    <a:pt x="0" y="1053092"/>
                  </a:cubicBezTo>
                  <a:lnTo>
                    <a:pt x="0" y="117010"/>
                  </a:lnTo>
                  <a:close/>
                </a:path>
              </a:pathLst>
            </a:custGeom>
            <a:noFill/>
            <a:ln>
              <a:no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98652" tIns="182880" rIns="71423" bIns="363949" numCol="1" spcCol="1270" anchor="t" anchorCtr="0">
              <a:noAutofit/>
            </a:bodyPr>
            <a:lstStyle/>
            <a:p>
              <a:pPr marL="114300" lvl="1" indent="-114300" algn="l" defTabSz="533400" rtl="0">
                <a:lnSpc>
                  <a:spcPct val="90000"/>
                </a:lnSpc>
                <a:spcBef>
                  <a:spcPct val="0"/>
                </a:spcBef>
                <a:spcAft>
                  <a:spcPct val="15000"/>
                </a:spcAft>
                <a:buChar char="••"/>
              </a:pPr>
              <a:r>
                <a:rPr lang="en-US" sz="1400" b="1" kern="1200" dirty="0" smtClean="0">
                  <a:effectLst/>
                  <a:latin typeface="+mj-lt"/>
                </a:rPr>
                <a:t>Faster aligning business need.</a:t>
              </a:r>
              <a:endParaRPr lang="en-US" sz="1400" b="1" kern="1200" dirty="0">
                <a:latin typeface="+mj-lt"/>
              </a:endParaRPr>
            </a:p>
            <a:p>
              <a:pPr marL="114300" lvl="1" indent="-114300" algn="l" defTabSz="533400" rtl="0">
                <a:lnSpc>
                  <a:spcPct val="90000"/>
                </a:lnSpc>
                <a:spcBef>
                  <a:spcPct val="0"/>
                </a:spcBef>
                <a:spcAft>
                  <a:spcPct val="15000"/>
                </a:spcAft>
                <a:buChar char="••"/>
              </a:pPr>
              <a:r>
                <a:rPr lang="en-US" sz="1400" b="1" kern="1200" dirty="0" smtClean="0">
                  <a:effectLst/>
                  <a:latin typeface="+mj-lt"/>
                </a:rPr>
                <a:t>Faster provisioning</a:t>
              </a:r>
            </a:p>
            <a:p>
              <a:pPr marL="114300" lvl="1" indent="-114300" algn="l" defTabSz="533400" rtl="0">
                <a:lnSpc>
                  <a:spcPct val="90000"/>
                </a:lnSpc>
                <a:spcBef>
                  <a:spcPct val="0"/>
                </a:spcBef>
                <a:spcAft>
                  <a:spcPct val="15000"/>
                </a:spcAft>
                <a:buChar char="••"/>
              </a:pPr>
              <a:r>
                <a:rPr lang="en-US" sz="1400" b="1" kern="1200" dirty="0" smtClean="0">
                  <a:effectLst/>
                  <a:latin typeface="+mj-lt"/>
                </a:rPr>
                <a:t>Faster / Automatic  scale up and scale down </a:t>
              </a:r>
            </a:p>
          </p:txBody>
        </p:sp>
        <p:sp>
          <p:nvSpPr>
            <p:cNvPr id="7" name="Freeform 6"/>
            <p:cNvSpPr/>
            <p:nvPr/>
          </p:nvSpPr>
          <p:spPr>
            <a:xfrm>
              <a:off x="1422400" y="370008"/>
              <a:ext cx="3651701" cy="1626432"/>
            </a:xfrm>
            <a:custGeom>
              <a:avLst/>
              <a:gdLst>
                <a:gd name="connsiteX0" fmla="*/ 0 w 3328761"/>
                <a:gd name="connsiteY0" fmla="*/ 117010 h 1170102"/>
                <a:gd name="connsiteX1" fmla="*/ 117010 w 3328761"/>
                <a:gd name="connsiteY1" fmla="*/ 0 h 1170102"/>
                <a:gd name="connsiteX2" fmla="*/ 3211751 w 3328761"/>
                <a:gd name="connsiteY2" fmla="*/ 0 h 1170102"/>
                <a:gd name="connsiteX3" fmla="*/ 3328761 w 3328761"/>
                <a:gd name="connsiteY3" fmla="*/ 117010 h 1170102"/>
                <a:gd name="connsiteX4" fmla="*/ 3328761 w 3328761"/>
                <a:gd name="connsiteY4" fmla="*/ 1053092 h 1170102"/>
                <a:gd name="connsiteX5" fmla="*/ 3211751 w 3328761"/>
                <a:gd name="connsiteY5" fmla="*/ 1170102 h 1170102"/>
                <a:gd name="connsiteX6" fmla="*/ 117010 w 3328761"/>
                <a:gd name="connsiteY6" fmla="*/ 1170102 h 1170102"/>
                <a:gd name="connsiteX7" fmla="*/ 0 w 3328761"/>
                <a:gd name="connsiteY7" fmla="*/ 1053092 h 1170102"/>
                <a:gd name="connsiteX8" fmla="*/ 0 w 3328761"/>
                <a:gd name="connsiteY8" fmla="*/ 117010 h 117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761" h="1170102">
                  <a:moveTo>
                    <a:pt x="0" y="117010"/>
                  </a:moveTo>
                  <a:cubicBezTo>
                    <a:pt x="0" y="52387"/>
                    <a:pt x="52387" y="0"/>
                    <a:pt x="117010" y="0"/>
                  </a:cubicBezTo>
                  <a:lnTo>
                    <a:pt x="3211751" y="0"/>
                  </a:lnTo>
                  <a:cubicBezTo>
                    <a:pt x="3276374" y="0"/>
                    <a:pt x="3328761" y="52387"/>
                    <a:pt x="3328761" y="117010"/>
                  </a:cubicBezTo>
                  <a:lnTo>
                    <a:pt x="3328761" y="1053092"/>
                  </a:lnTo>
                  <a:cubicBezTo>
                    <a:pt x="3328761" y="1117715"/>
                    <a:pt x="3276374" y="1170102"/>
                    <a:pt x="3211751" y="1170102"/>
                  </a:cubicBezTo>
                  <a:lnTo>
                    <a:pt x="117010" y="1170102"/>
                  </a:lnTo>
                  <a:cubicBezTo>
                    <a:pt x="52387" y="1170102"/>
                    <a:pt x="0" y="1117715"/>
                    <a:pt x="0" y="1053092"/>
                  </a:cubicBezTo>
                  <a:lnTo>
                    <a:pt x="0" y="117010"/>
                  </a:lnTo>
                  <a:close/>
                </a:path>
              </a:pathLst>
            </a:custGeom>
            <a:noFill/>
            <a:ln>
              <a:noFill/>
            </a:ln>
            <a:scene3d>
              <a:camera prst="orthographicFront"/>
              <a:lightRig rig="threePt" dir="t">
                <a:rot lat="0" lon="0" rev="7500000"/>
              </a:lightRig>
            </a:scene3d>
            <a:sp3d z="-152400" extrusionH="63500" prstMaterial="dkEdge">
              <a:bevelT w="124450" h="1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7143" tIns="182880" rIns="1070052" bIns="363949" numCol="1" spcCol="1270" anchor="t" anchorCtr="0">
              <a:noAutofit/>
            </a:bodyPr>
            <a:lstStyle/>
            <a:p>
              <a:pPr marL="114300" lvl="1" indent="-114300" algn="l" defTabSz="533400" rtl="0">
                <a:lnSpc>
                  <a:spcPct val="90000"/>
                </a:lnSpc>
                <a:spcBef>
                  <a:spcPct val="0"/>
                </a:spcBef>
                <a:spcAft>
                  <a:spcPct val="15000"/>
                </a:spcAft>
                <a:buChar char="••"/>
              </a:pPr>
              <a:r>
                <a:rPr lang="en-US" sz="1400" b="1" kern="1200" dirty="0" smtClean="0">
                  <a:latin typeface="+mj-lt"/>
                </a:rPr>
                <a:t>Bound to have better service levels due to Standardized infrastructure </a:t>
              </a:r>
              <a:endParaRPr lang="en-US" sz="1400" b="1" kern="1200" dirty="0">
                <a:latin typeface="+mj-lt"/>
              </a:endParaRPr>
            </a:p>
            <a:p>
              <a:pPr marL="114300" lvl="1" indent="-114300" algn="l" defTabSz="533400" rtl="0">
                <a:lnSpc>
                  <a:spcPct val="90000"/>
                </a:lnSpc>
                <a:spcBef>
                  <a:spcPct val="0"/>
                </a:spcBef>
                <a:spcAft>
                  <a:spcPct val="15000"/>
                </a:spcAft>
                <a:buChar char="••"/>
              </a:pPr>
              <a:r>
                <a:rPr lang="en-US" sz="1400" b="1" kern="1200" dirty="0" smtClean="0">
                  <a:latin typeface="+mj-lt"/>
                </a:rPr>
                <a:t>Higher up time</a:t>
              </a:r>
            </a:p>
            <a:p>
              <a:pPr marL="114300" lvl="1" indent="-114300" algn="l" defTabSz="533400" rtl="0">
                <a:lnSpc>
                  <a:spcPct val="90000"/>
                </a:lnSpc>
                <a:spcBef>
                  <a:spcPct val="0"/>
                </a:spcBef>
                <a:spcAft>
                  <a:spcPct val="15000"/>
                </a:spcAft>
                <a:buChar char="••"/>
              </a:pPr>
              <a:r>
                <a:rPr lang="en-US" sz="1400" b="1" kern="1200" dirty="0" smtClean="0">
                  <a:latin typeface="+mj-lt"/>
                </a:rPr>
                <a:t>during   patching</a:t>
              </a:r>
            </a:p>
          </p:txBody>
        </p:sp>
        <p:sp>
          <p:nvSpPr>
            <p:cNvPr id="9" name="Freeform 8"/>
            <p:cNvSpPr/>
            <p:nvPr/>
          </p:nvSpPr>
          <p:spPr>
            <a:xfrm>
              <a:off x="5647629" y="787230"/>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0"/>
                  </a:moveTo>
                  <a:cubicBezTo>
                    <a:pt x="1295816" y="0"/>
                    <a:pt x="2346282" y="1050466"/>
                    <a:pt x="2346282" y="2346282"/>
                  </a:cubicBezTo>
                  <a:lnTo>
                    <a:pt x="0" y="2346282"/>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82880" tIns="548640" rIns="457200" bIns="120904" numCol="1" spcCol="1270" anchor="ctr" anchorCtr="0">
              <a:noAutofit/>
            </a:bodyPr>
            <a:lstStyle/>
            <a:p>
              <a:pPr lvl="0" algn="ctr" defTabSz="755650" rtl="0">
                <a:lnSpc>
                  <a:spcPct val="90000"/>
                </a:lnSpc>
                <a:spcBef>
                  <a:spcPct val="0"/>
                </a:spcBef>
                <a:spcAft>
                  <a:spcPct val="35000"/>
                </a:spcAft>
              </a:pPr>
              <a:r>
                <a:rPr lang="en-US" sz="2000" b="1" kern="1200" spc="300" baseline="0" dirty="0" smtClean="0">
                  <a:effectLst>
                    <a:outerShdw blurRad="38100" dist="38100" dir="2700000" algn="tl">
                      <a:srgbClr val="000000">
                        <a:alpha val="43137"/>
                      </a:srgbClr>
                    </a:outerShdw>
                  </a:effectLst>
                  <a:latin typeface="+mj-lt"/>
                </a:rPr>
                <a:t>Increased agility</a:t>
              </a:r>
              <a:endParaRPr lang="en-US" sz="2000" kern="1200" dirty="0">
                <a:latin typeface="+mj-lt"/>
              </a:endParaRPr>
            </a:p>
          </p:txBody>
        </p:sp>
        <p:sp>
          <p:nvSpPr>
            <p:cNvPr id="10" name="Freeform 9"/>
            <p:cNvSpPr/>
            <p:nvPr/>
          </p:nvSpPr>
          <p:spPr>
            <a:xfrm rot="21600000">
              <a:off x="5647629" y="3241885"/>
              <a:ext cx="2346282" cy="2346283"/>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0"/>
                  </a:moveTo>
                  <a:cubicBezTo>
                    <a:pt x="2346282" y="1295816"/>
                    <a:pt x="1295816" y="2346282"/>
                    <a:pt x="0" y="2346282"/>
                  </a:cubicBezTo>
                  <a:lnTo>
                    <a:pt x="0" y="0"/>
                  </a:lnTo>
                  <a:lnTo>
                    <a:pt x="2346282" y="0"/>
                  </a:lnTo>
                  <a:close/>
                </a:path>
              </a:pathLst>
            </a:custGeom>
            <a:gradFill>
              <a:gsLst>
                <a:gs pos="0">
                  <a:srgbClr val="93C734"/>
                </a:gs>
                <a:gs pos="50000">
                  <a:srgbClr val="93C734"/>
                </a:gs>
                <a:gs pos="100000">
                  <a:srgbClr val="93C734"/>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91440" tIns="365760" rIns="365760" bIns="808114" numCol="1" spcCol="1270" anchor="ctr" anchorCtr="0">
              <a:noAutofit/>
            </a:bodyPr>
            <a:lstStyle/>
            <a:p>
              <a:pPr lvl="0" algn="ctr" defTabSz="755650" rtl="0">
                <a:lnSpc>
                  <a:spcPct val="90000"/>
                </a:lnSpc>
                <a:spcBef>
                  <a:spcPct val="0"/>
                </a:spcBef>
                <a:spcAft>
                  <a:spcPct val="35000"/>
                </a:spcAft>
              </a:pPr>
              <a:r>
                <a:rPr lang="en-US" sz="2000" b="1" kern="1200" spc="300" dirty="0" smtClean="0">
                  <a:effectLst>
                    <a:outerShdw blurRad="38100" dist="38100" dir="2700000" algn="tl">
                      <a:srgbClr val="000000">
                        <a:alpha val="43137"/>
                      </a:srgbClr>
                    </a:outerShdw>
                  </a:effectLst>
                  <a:latin typeface="+mj-lt"/>
                </a:rPr>
                <a:t>Reduced Complexity</a:t>
              </a:r>
              <a:endParaRPr lang="en-US" sz="2000" kern="1200" dirty="0">
                <a:latin typeface="+mj-lt"/>
              </a:endParaRPr>
            </a:p>
          </p:txBody>
        </p:sp>
        <p:sp>
          <p:nvSpPr>
            <p:cNvPr id="11" name="Freeform 10"/>
            <p:cNvSpPr/>
            <p:nvPr/>
          </p:nvSpPr>
          <p:spPr>
            <a:xfrm rot="21600000">
              <a:off x="3192973" y="3241886"/>
              <a:ext cx="2346282" cy="23462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2346282" y="2346282"/>
                  </a:moveTo>
                  <a:cubicBezTo>
                    <a:pt x="1050466" y="2346282"/>
                    <a:pt x="0" y="1295816"/>
                    <a:pt x="0" y="0"/>
                  </a:cubicBezTo>
                  <a:lnTo>
                    <a:pt x="2346282" y="0"/>
                  </a:lnTo>
                  <a:lnTo>
                    <a:pt x="2346282" y="234628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457200" tIns="365760" rIns="182880" bIns="808114" numCol="1" spcCol="1270" anchor="ctr" anchorCtr="0">
              <a:noAutofit/>
            </a:bodyPr>
            <a:lstStyle/>
            <a:p>
              <a:pPr lvl="0" algn="ctr" defTabSz="755650" rtl="0">
                <a:lnSpc>
                  <a:spcPct val="90000"/>
                </a:lnSpc>
                <a:spcBef>
                  <a:spcPct val="0"/>
                </a:spcBef>
                <a:spcAft>
                  <a:spcPct val="35000"/>
                </a:spcAft>
              </a:pPr>
              <a:r>
                <a:rPr lang="en-US" sz="2000" b="1" kern="1200" spc="300" dirty="0" smtClean="0">
                  <a:effectLst>
                    <a:outerShdw blurRad="38100" dist="38100" dir="2700000" algn="tl">
                      <a:srgbClr val="000000">
                        <a:alpha val="43137"/>
                      </a:srgbClr>
                    </a:outerShdw>
                  </a:effectLst>
                  <a:latin typeface="+mj-lt"/>
                </a:rPr>
                <a:t>Cost Reduction</a:t>
              </a:r>
              <a:endParaRPr lang="en-US" sz="2000" kern="1200" dirty="0">
                <a:latin typeface="+mj-lt"/>
              </a:endParaRPr>
            </a:p>
          </p:txBody>
        </p:sp>
      </p:grpSp>
      <p:sp>
        <p:nvSpPr>
          <p:cNvPr id="2" name="Cloud Callout 1"/>
          <p:cNvSpPr/>
          <p:nvPr/>
        </p:nvSpPr>
        <p:spPr>
          <a:xfrm rot="19203788">
            <a:off x="963893" y="2773823"/>
            <a:ext cx="3312920" cy="1409636"/>
          </a:xfrm>
          <a:prstGeom prst="cloudCallout">
            <a:avLst>
              <a:gd name="adj1" fmla="val 3247"/>
              <a:gd name="adj2" fmla="val 9646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Database as a service </a:t>
            </a:r>
            <a:r>
              <a:rPr lang="en-IN" dirty="0" err="1" smtClean="0"/>
              <a:t>DaaS</a:t>
            </a:r>
            <a:endParaRPr lang="en-IN" dirty="0"/>
          </a:p>
        </p:txBody>
      </p:sp>
      <p:sp>
        <p:nvSpPr>
          <p:cNvPr id="14"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Consolidation – Business Drivers</a:t>
            </a:r>
          </a:p>
        </p:txBody>
      </p:sp>
      <p:sp>
        <p:nvSpPr>
          <p:cNvPr id="12" name="Rectangle 11"/>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2050" name="Picture 2" descr="Database Conso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1178" y="349200"/>
            <a:ext cx="1428750" cy="1257301"/>
          </a:xfrm>
          <a:prstGeom prst="rect">
            <a:avLst/>
          </a:prstGeom>
          <a:noFill/>
          <a:extLst>
            <a:ext uri="{909E8E84-426E-40DD-AFC4-6F175D3DCCD1}">
              <a14:hiddenFill xmlns:a14="http://schemas.microsoft.com/office/drawing/2010/main">
                <a:solidFill>
                  <a:srgbClr val="FFFFFF"/>
                </a:solidFill>
              </a14:hiddenFill>
            </a:ext>
          </a:extLst>
        </p:spPr>
      </p:pic>
      <p:sp>
        <p:nvSpPr>
          <p:cNvPr id="16" name="Cloud Callout 15"/>
          <p:cNvSpPr/>
          <p:nvPr/>
        </p:nvSpPr>
        <p:spPr>
          <a:xfrm rot="2529371">
            <a:off x="8385742" y="2755086"/>
            <a:ext cx="3687986" cy="1409636"/>
          </a:xfrm>
          <a:prstGeom prst="cloudCallout">
            <a:avLst>
              <a:gd name="adj1" fmla="val 3247"/>
              <a:gd name="adj2" fmla="val 9646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Infrastructure as a service </a:t>
            </a:r>
            <a:r>
              <a:rPr lang="en-IN" dirty="0" err="1" smtClean="0"/>
              <a:t>IaaS</a:t>
            </a:r>
            <a:endParaRPr lang="en-IN" dirty="0"/>
          </a:p>
        </p:txBody>
      </p:sp>
      <p:sp>
        <p:nvSpPr>
          <p:cNvPr id="13" name="Footer Placeholder 12"/>
          <p:cNvSpPr>
            <a:spLocks noGrp="1"/>
          </p:cNvSpPr>
          <p:nvPr>
            <p:ph type="ftr" sz="quarter" idx="11"/>
          </p:nvPr>
        </p:nvSpPr>
        <p:spPr/>
        <p:txBody>
          <a:bodyPr/>
          <a:lstStyle/>
          <a:p>
            <a:r>
              <a:rPr lang="en-IN" smtClean="0"/>
              <a:t>©Nippon IT Solutions</a:t>
            </a:r>
            <a:endParaRPr lang="en-US" dirty="0"/>
          </a:p>
        </p:txBody>
      </p:sp>
      <p:sp>
        <p:nvSpPr>
          <p:cNvPr id="15" name="Slide Number Placeholder 14"/>
          <p:cNvSpPr>
            <a:spLocks noGrp="1"/>
          </p:cNvSpPr>
          <p:nvPr>
            <p:ph type="sldNum" sz="quarter" idx="12"/>
          </p:nvPr>
        </p:nvSpPr>
        <p:spPr/>
        <p:txBody>
          <a:bodyPr/>
          <a:lstStyle/>
          <a:p>
            <a:fld id="{7A3E93E6-B618-4B9C-8343-D9B8A6EA423B}" type="slidenum">
              <a:rPr lang="en-US" smtClean="0"/>
              <a:pPr/>
              <a:t>18</a:t>
            </a:fld>
            <a:endParaRPr lang="en-US" dirty="0"/>
          </a:p>
        </p:txBody>
      </p:sp>
    </p:spTree>
    <p:extLst>
      <p:ext uri="{BB962C8B-B14F-4D97-AF65-F5344CB8AC3E}">
        <p14:creationId xmlns:p14="http://schemas.microsoft.com/office/powerpoint/2010/main" val="28715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Consolidation – Our Approach</a:t>
            </a:r>
          </a:p>
        </p:txBody>
      </p:sp>
      <p:sp>
        <p:nvSpPr>
          <p:cNvPr id="4" name="Rectangle 3"/>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grpSp>
        <p:nvGrpSpPr>
          <p:cNvPr id="15" name="Group 14"/>
          <p:cNvGrpSpPr/>
          <p:nvPr/>
        </p:nvGrpSpPr>
        <p:grpSpPr>
          <a:xfrm>
            <a:off x="1715117" y="1034716"/>
            <a:ext cx="8184279" cy="4965124"/>
            <a:chOff x="717245" y="-152400"/>
            <a:chExt cx="11408384" cy="6921082"/>
          </a:xfrm>
        </p:grpSpPr>
        <p:sp>
          <p:nvSpPr>
            <p:cNvPr id="17" name="Rounded Rectangle 16"/>
            <p:cNvSpPr/>
            <p:nvPr/>
          </p:nvSpPr>
          <p:spPr>
            <a:xfrm>
              <a:off x="717246" y="4762508"/>
              <a:ext cx="11282240" cy="1978093"/>
            </a:xfrm>
            <a:prstGeom prst="roundRect">
              <a:avLst/>
            </a:prstGeom>
            <a:solidFill>
              <a:srgbClr val="93C734"/>
            </a:solidFill>
            <a:ln cap="rnd">
              <a:noFill/>
              <a:round/>
            </a:ln>
          </p:spPr>
          <p:style>
            <a:lnRef idx="2">
              <a:schemeClr val="accent3"/>
            </a:lnRef>
            <a:fillRef idx="1">
              <a:schemeClr val="lt1"/>
            </a:fillRef>
            <a:effectRef idx="0">
              <a:schemeClr val="accent3"/>
            </a:effectRef>
            <a:fontRef idx="minor">
              <a:schemeClr val="dk1"/>
            </a:fontRef>
          </p:style>
          <p:txBody>
            <a:bodyPr rtlCol="0" anchor="ctr"/>
            <a:lstStyle/>
            <a:p>
              <a:pPr marL="285750" indent="-285750" algn="ctr">
                <a:buBlip>
                  <a:blip r:embed="rId3"/>
                </a:buBlip>
              </a:pPr>
              <a:endParaRPr lang="en-US" sz="1200" dirty="0"/>
            </a:p>
          </p:txBody>
        </p:sp>
        <p:sp>
          <p:nvSpPr>
            <p:cNvPr id="18" name="Rounded Rectangle 17"/>
            <p:cNvSpPr/>
            <p:nvPr/>
          </p:nvSpPr>
          <p:spPr>
            <a:xfrm>
              <a:off x="6385070" y="2211446"/>
              <a:ext cx="5614416" cy="2429134"/>
            </a:xfrm>
            <a:prstGeom prst="roundRect">
              <a:avLst/>
            </a:prstGeom>
            <a:solidFill>
              <a:srgbClr val="EC6A1F"/>
            </a:solidFill>
            <a:ln cap="rnd">
              <a:noFill/>
              <a:round/>
            </a:ln>
          </p:spPr>
          <p:style>
            <a:lnRef idx="2">
              <a:schemeClr val="accent3"/>
            </a:lnRef>
            <a:fillRef idx="1">
              <a:schemeClr val="lt1"/>
            </a:fillRef>
            <a:effectRef idx="0">
              <a:schemeClr val="accent3"/>
            </a:effectRef>
            <a:fontRef idx="minor">
              <a:schemeClr val="dk1"/>
            </a:fontRef>
          </p:style>
          <p:txBody>
            <a:bodyPr lIns="1463040" tIns="91440" bIns="0" rtlCol="0" anchor="ctr"/>
            <a:lstStyle/>
            <a:p>
              <a:pPr marL="285750" indent="-285750">
                <a:buBlip>
                  <a:blip r:embed="rId3"/>
                </a:buBlip>
              </a:pPr>
              <a:endParaRPr lang="en-US" sz="1400" dirty="0" smtClean="0"/>
            </a:p>
            <a:p>
              <a:pPr marL="285750" indent="-285750">
                <a:buBlip>
                  <a:blip r:embed="rId3"/>
                </a:buBlip>
              </a:pPr>
              <a:r>
                <a:rPr lang="en-US" sz="1400" dirty="0" smtClean="0"/>
                <a:t>Database Grouping.</a:t>
              </a:r>
            </a:p>
            <a:p>
              <a:pPr marL="285750" indent="-285750">
                <a:buBlip>
                  <a:blip r:embed="rId3"/>
                </a:buBlip>
              </a:pPr>
              <a:r>
                <a:rPr lang="en-US" sz="1400" dirty="0" smtClean="0"/>
                <a:t>Security requirements.</a:t>
              </a:r>
            </a:p>
            <a:p>
              <a:pPr marL="285750" indent="-285750">
                <a:buBlip>
                  <a:blip r:embed="rId3"/>
                </a:buBlip>
              </a:pPr>
              <a:r>
                <a:rPr lang="en-US" sz="1400" dirty="0" smtClean="0"/>
                <a:t>Server requirements</a:t>
              </a:r>
            </a:p>
            <a:p>
              <a:pPr marL="285750" indent="-285750">
                <a:buBlip>
                  <a:blip r:embed="rId3"/>
                </a:buBlip>
              </a:pPr>
              <a:r>
                <a:rPr lang="en-US" sz="1400" dirty="0" smtClean="0"/>
                <a:t>Storage requirements.</a:t>
              </a:r>
            </a:p>
            <a:p>
              <a:pPr marL="285750" indent="-285750">
                <a:buBlip>
                  <a:blip r:embed="rId3"/>
                </a:buBlip>
              </a:pPr>
              <a:r>
                <a:rPr lang="en-US" sz="1400" dirty="0" smtClean="0"/>
                <a:t>Tool for </a:t>
              </a:r>
              <a:r>
                <a:rPr lang="en-US" sz="1400" dirty="0" err="1" smtClean="0"/>
                <a:t>DaaS</a:t>
              </a:r>
              <a:r>
                <a:rPr lang="en-US" sz="1400" dirty="0" smtClean="0"/>
                <a:t> for faster implementation and better support.</a:t>
              </a:r>
            </a:p>
            <a:p>
              <a:pPr marL="285750" indent="-285750" algn="ctr">
                <a:buBlip>
                  <a:blip r:embed="rId3"/>
                </a:buBlip>
              </a:pPr>
              <a:endParaRPr lang="en-US" sz="1400" dirty="0" smtClean="0"/>
            </a:p>
            <a:p>
              <a:pPr marL="285750" indent="-285750" algn="ctr">
                <a:buBlip>
                  <a:blip r:embed="rId3"/>
                </a:buBlip>
              </a:pPr>
              <a:endParaRPr lang="en-US" sz="1400" dirty="0"/>
            </a:p>
          </p:txBody>
        </p:sp>
        <p:sp>
          <p:nvSpPr>
            <p:cNvPr id="19" name="Rounded Rectangle 18"/>
            <p:cNvSpPr/>
            <p:nvPr/>
          </p:nvSpPr>
          <p:spPr>
            <a:xfrm>
              <a:off x="6424384" y="-152400"/>
              <a:ext cx="5614416" cy="2252199"/>
            </a:xfrm>
            <a:prstGeom prst="roundRect">
              <a:avLst/>
            </a:prstGeom>
            <a:solidFill>
              <a:srgbClr val="FFFF00"/>
            </a:solidFill>
            <a:ln cap="rnd">
              <a:noFill/>
              <a:round/>
            </a:ln>
          </p:spPr>
          <p:style>
            <a:lnRef idx="2">
              <a:schemeClr val="accent3"/>
            </a:lnRef>
            <a:fillRef idx="1">
              <a:schemeClr val="lt1"/>
            </a:fillRef>
            <a:effectRef idx="0">
              <a:schemeClr val="accent3"/>
            </a:effectRef>
            <a:fontRef idx="minor">
              <a:schemeClr val="dk1"/>
            </a:fontRef>
          </p:style>
          <p:txBody>
            <a:bodyPr lIns="914400" tIns="0" rIns="91440" bIns="0" rtlCol="0" anchor="ctr">
              <a:noAutofit/>
            </a:bodyPr>
            <a:lstStyle/>
            <a:p>
              <a:pPr marL="285750" indent="-285750">
                <a:buBlip>
                  <a:blip r:embed="rId3"/>
                </a:buBlip>
              </a:pPr>
              <a:r>
                <a:rPr lang="en-US" sz="1400" dirty="0" smtClean="0"/>
                <a:t>Present infrastructure Detail study</a:t>
              </a:r>
            </a:p>
            <a:p>
              <a:pPr marL="285750" indent="-285750">
                <a:buBlip>
                  <a:blip r:embed="rId3"/>
                </a:buBlip>
              </a:pPr>
              <a:r>
                <a:rPr lang="en-US" sz="1400" dirty="0" smtClean="0"/>
                <a:t>Specific requirements of certain application if any</a:t>
              </a:r>
            </a:p>
            <a:p>
              <a:pPr marL="285750" indent="-285750">
                <a:buBlip>
                  <a:blip r:embed="rId3"/>
                </a:buBlip>
              </a:pPr>
              <a:r>
                <a:rPr lang="en-US" sz="1400" dirty="0" smtClean="0"/>
                <a:t>Security setup for this infrastructure </a:t>
              </a:r>
            </a:p>
          </p:txBody>
        </p:sp>
        <p:sp>
          <p:nvSpPr>
            <p:cNvPr id="20" name="Rounded Rectangle 19"/>
            <p:cNvSpPr/>
            <p:nvPr/>
          </p:nvSpPr>
          <p:spPr>
            <a:xfrm>
              <a:off x="717245" y="2211446"/>
              <a:ext cx="5617029" cy="2429134"/>
            </a:xfrm>
            <a:prstGeom prst="roundRect">
              <a:avLst/>
            </a:prstGeom>
            <a:solidFill>
              <a:srgbClr val="1C57A3"/>
            </a:solidFill>
            <a:ln cap="rnd">
              <a:noFill/>
              <a:round/>
            </a:ln>
          </p:spPr>
          <p:style>
            <a:lnRef idx="2">
              <a:schemeClr val="accent3"/>
            </a:lnRef>
            <a:fillRef idx="1">
              <a:schemeClr val="lt1"/>
            </a:fillRef>
            <a:effectRef idx="0">
              <a:schemeClr val="accent3"/>
            </a:effectRef>
            <a:fontRef idx="minor">
              <a:schemeClr val="dk1"/>
            </a:fontRef>
          </p:style>
          <p:txBody>
            <a:bodyPr tIns="640080" rIns="1143000" bIns="457200" rtlCol="0" anchor="ctr"/>
            <a:lstStyle/>
            <a:p>
              <a:pPr marL="285750" indent="-285750">
                <a:buBlip>
                  <a:blip r:embed="rId3"/>
                </a:buBlip>
              </a:pPr>
              <a:r>
                <a:rPr lang="en-US" sz="1400" dirty="0"/>
                <a:t>Monitor the database growth</a:t>
              </a:r>
            </a:p>
            <a:p>
              <a:pPr marL="285750" indent="-285750">
                <a:buBlip>
                  <a:blip r:embed="rId3"/>
                </a:buBlip>
              </a:pPr>
              <a:r>
                <a:rPr lang="en-US" sz="1400" dirty="0"/>
                <a:t>Optimize storage and CPU utilization on basis of real usage.</a:t>
              </a:r>
            </a:p>
            <a:p>
              <a:pPr marL="285750" indent="-285750">
                <a:buBlip>
                  <a:blip r:embed="rId3"/>
                </a:buBlip>
              </a:pPr>
              <a:r>
                <a:rPr lang="en-US" sz="1400" dirty="0"/>
                <a:t>Monitor security Breech</a:t>
              </a:r>
            </a:p>
            <a:p>
              <a:pPr marL="285750" indent="-285750">
                <a:buBlip>
                  <a:blip r:embed="rId3"/>
                </a:buBlip>
              </a:pPr>
              <a:r>
                <a:rPr lang="en-US" sz="1400" dirty="0"/>
                <a:t>Create Seed database for adding new database groups.</a:t>
              </a:r>
            </a:p>
            <a:p>
              <a:pPr marL="285750" indent="-285750">
                <a:buBlip>
                  <a:blip r:embed="rId3"/>
                </a:buBlip>
              </a:pPr>
              <a:endParaRPr lang="en-US" sz="1400" dirty="0"/>
            </a:p>
          </p:txBody>
        </p:sp>
        <p:sp>
          <p:nvSpPr>
            <p:cNvPr id="21" name="Rounded Rectangle 20"/>
            <p:cNvSpPr/>
            <p:nvPr/>
          </p:nvSpPr>
          <p:spPr>
            <a:xfrm>
              <a:off x="727075" y="-152400"/>
              <a:ext cx="5617029" cy="2252201"/>
            </a:xfrm>
            <a:prstGeom prst="roundRect">
              <a:avLst/>
            </a:prstGeom>
            <a:solidFill>
              <a:srgbClr val="FF0000"/>
            </a:solidFill>
            <a:ln cap="rnd">
              <a:noFill/>
              <a:round/>
            </a:ln>
          </p:spPr>
          <p:style>
            <a:lnRef idx="2">
              <a:schemeClr val="accent3"/>
            </a:lnRef>
            <a:fillRef idx="1">
              <a:schemeClr val="lt1"/>
            </a:fillRef>
            <a:effectRef idx="0">
              <a:schemeClr val="accent3"/>
            </a:effectRef>
            <a:fontRef idx="minor">
              <a:schemeClr val="dk1"/>
            </a:fontRef>
          </p:style>
          <p:txBody>
            <a:bodyPr lIns="182880" tIns="0" rIns="0" bIns="0" rtlCol="0" anchor="ctr"/>
            <a:lstStyle/>
            <a:p>
              <a:pPr indent="-285750">
                <a:buBlip>
                  <a:blip r:embed="rId3"/>
                </a:buBlip>
              </a:pPr>
              <a:r>
                <a:rPr lang="en-US" sz="1400" dirty="0" smtClean="0"/>
                <a:t>What is objective of consolidation </a:t>
              </a:r>
            </a:p>
            <a:p>
              <a:pPr indent="-285750">
                <a:buBlip>
                  <a:blip r:embed="rId3"/>
                </a:buBlip>
              </a:pPr>
              <a:r>
                <a:rPr lang="en-US" sz="1400" dirty="0" smtClean="0"/>
                <a:t>Probability of successful consolidation</a:t>
              </a:r>
            </a:p>
            <a:p>
              <a:pPr indent="-285750">
                <a:buBlip>
                  <a:blip r:embed="rId3"/>
                </a:buBlip>
              </a:pPr>
              <a:r>
                <a:rPr lang="en-US" sz="1400" dirty="0" smtClean="0"/>
                <a:t>What is the present Infrastructure</a:t>
              </a:r>
            </a:p>
            <a:p>
              <a:pPr indent="-285750">
                <a:buBlip>
                  <a:blip r:embed="rId3"/>
                </a:buBlip>
              </a:pPr>
              <a:r>
                <a:rPr lang="en-US" sz="1400" dirty="0" smtClean="0"/>
                <a:t>What is present SLA ?</a:t>
              </a:r>
            </a:p>
            <a:p>
              <a:pPr indent="-285750">
                <a:buBlip>
                  <a:blip r:embed="rId3"/>
                </a:buBlip>
              </a:pPr>
              <a:r>
                <a:rPr lang="en-US" sz="1400" dirty="0" smtClean="0"/>
                <a:t>What is present support cost?</a:t>
              </a:r>
              <a:endParaRPr lang="en-US" sz="1400" dirty="0"/>
            </a:p>
          </p:txBody>
        </p:sp>
        <p:graphicFrame>
          <p:nvGraphicFramePr>
            <p:cNvPr id="22" name="Object 21"/>
            <p:cNvGraphicFramePr>
              <a:graphicFrameLocks noChangeAspect="1"/>
            </p:cNvGraphicFramePr>
            <p:nvPr>
              <p:extLst>
                <p:ext uri="{D42A27DB-BD31-4B8C-83A1-F6EECF244321}">
                  <p14:modId xmlns:p14="http://schemas.microsoft.com/office/powerpoint/2010/main" val="3235954574"/>
                </p:ext>
              </p:extLst>
            </p:nvPr>
          </p:nvGraphicFramePr>
          <p:xfrm>
            <a:off x="4076101" y="501648"/>
            <a:ext cx="4620367" cy="4283167"/>
          </p:xfrm>
          <a:graphic>
            <a:graphicData uri="http://schemas.openxmlformats.org/presentationml/2006/ole">
              <mc:AlternateContent xmlns:mc="http://schemas.openxmlformats.org/markup-compatibility/2006">
                <mc:Choice xmlns:v="urn:schemas-microsoft-com:vml" Requires="v">
                  <p:oleObj spid="_x0000_s1156" name="CorelDRAW" r:id="rId4" imgW="3310920" imgH="3072960" progId="CorelDraw.Graphic.16">
                    <p:embed/>
                  </p:oleObj>
                </mc:Choice>
                <mc:Fallback>
                  <p:oleObj name="CorelDRAW" r:id="rId4" imgW="3310920" imgH="3072960" progId="CorelDraw.Graphic.16">
                    <p:embed/>
                    <p:pic>
                      <p:nvPicPr>
                        <p:cNvPr id="0" name=""/>
                        <p:cNvPicPr/>
                        <p:nvPr/>
                      </p:nvPicPr>
                      <p:blipFill>
                        <a:blip r:embed="rId5"/>
                        <a:stretch>
                          <a:fillRect/>
                        </a:stretch>
                      </p:blipFill>
                      <p:spPr>
                        <a:xfrm>
                          <a:off x="4076101" y="501648"/>
                          <a:ext cx="4620367" cy="4283167"/>
                        </a:xfrm>
                        <a:prstGeom prst="rect">
                          <a:avLst/>
                        </a:prstGeom>
                      </p:spPr>
                    </p:pic>
                  </p:oleObj>
                </mc:Fallback>
              </mc:AlternateContent>
            </a:graphicData>
          </a:graphic>
        </p:graphicFrame>
        <p:sp>
          <p:nvSpPr>
            <p:cNvPr id="23" name="TextBox 22"/>
            <p:cNvSpPr txBox="1"/>
            <p:nvPr/>
          </p:nvSpPr>
          <p:spPr>
            <a:xfrm rot="19488645">
              <a:off x="4855009" y="1313394"/>
              <a:ext cx="1503357" cy="471924"/>
            </a:xfrm>
            <a:prstGeom prst="rect">
              <a:avLst/>
            </a:prstGeom>
            <a:noFill/>
          </p:spPr>
          <p:txBody>
            <a:bodyPr wrap="square" rtlCol="0">
              <a:spAutoFit/>
            </a:bodyPr>
            <a:lstStyle>
              <a:defPPr>
                <a:defRPr lang="en-US"/>
              </a:defPPr>
              <a:lvl1pPr>
                <a:defRPr sz="1600" b="1" spc="0"/>
              </a:lvl1pPr>
            </a:lstStyle>
            <a:p>
              <a:r>
                <a:rPr lang="en-US" dirty="0"/>
                <a:t>Feasibility</a:t>
              </a:r>
            </a:p>
          </p:txBody>
        </p:sp>
        <p:sp>
          <p:nvSpPr>
            <p:cNvPr id="24" name="TextBox 23"/>
            <p:cNvSpPr txBox="1"/>
            <p:nvPr/>
          </p:nvSpPr>
          <p:spPr>
            <a:xfrm rot="2187159">
              <a:off x="6455964" y="1421954"/>
              <a:ext cx="1784817" cy="471924"/>
            </a:xfrm>
            <a:prstGeom prst="rect">
              <a:avLst/>
            </a:prstGeom>
            <a:noFill/>
          </p:spPr>
          <p:txBody>
            <a:bodyPr wrap="square" rtlCol="0">
              <a:spAutoFit/>
            </a:bodyPr>
            <a:lstStyle>
              <a:defPPr>
                <a:defRPr lang="en-US"/>
              </a:defPPr>
              <a:lvl1pPr>
                <a:defRPr sz="1600" b="1" spc="0"/>
              </a:lvl1pPr>
            </a:lstStyle>
            <a:p>
              <a:r>
                <a:rPr lang="en-US" dirty="0"/>
                <a:t>Assessment</a:t>
              </a:r>
            </a:p>
          </p:txBody>
        </p:sp>
        <p:sp>
          <p:nvSpPr>
            <p:cNvPr id="25" name="TextBox 24"/>
            <p:cNvSpPr txBox="1"/>
            <p:nvPr/>
          </p:nvSpPr>
          <p:spPr>
            <a:xfrm rot="17393311">
              <a:off x="6803297" y="2911461"/>
              <a:ext cx="2052542" cy="471924"/>
            </a:xfrm>
            <a:prstGeom prst="rect">
              <a:avLst/>
            </a:prstGeom>
            <a:noFill/>
          </p:spPr>
          <p:txBody>
            <a:bodyPr wrap="square" rtlCol="0">
              <a:spAutoFit/>
            </a:bodyPr>
            <a:lstStyle>
              <a:defPPr>
                <a:defRPr lang="en-US"/>
              </a:defPPr>
              <a:lvl1pPr>
                <a:defRPr sz="1600" b="1" spc="600"/>
              </a:lvl1pPr>
            </a:lstStyle>
            <a:p>
              <a:r>
                <a:rPr lang="en-US" spc="0" dirty="0"/>
                <a:t>Architectur</a:t>
              </a:r>
              <a:r>
                <a:rPr lang="en-US" dirty="0"/>
                <a:t>e</a:t>
              </a:r>
            </a:p>
          </p:txBody>
        </p:sp>
        <p:sp>
          <p:nvSpPr>
            <p:cNvPr id="26" name="TextBox 25"/>
            <p:cNvSpPr txBox="1"/>
            <p:nvPr/>
          </p:nvSpPr>
          <p:spPr>
            <a:xfrm rot="4313732">
              <a:off x="4307286" y="3176645"/>
              <a:ext cx="1271701" cy="471924"/>
            </a:xfrm>
            <a:prstGeom prst="rect">
              <a:avLst/>
            </a:prstGeom>
            <a:noFill/>
          </p:spPr>
          <p:txBody>
            <a:bodyPr wrap="square" rtlCol="0">
              <a:spAutoFit/>
            </a:bodyPr>
            <a:lstStyle>
              <a:defPPr>
                <a:defRPr lang="en-US"/>
              </a:defPPr>
              <a:lvl1pPr>
                <a:defRPr sz="1600" b="1" spc="0"/>
              </a:lvl1pPr>
            </a:lstStyle>
            <a:p>
              <a:r>
                <a:rPr lang="en-US" dirty="0"/>
                <a:t>Manage</a:t>
              </a:r>
            </a:p>
          </p:txBody>
        </p:sp>
        <p:sp>
          <p:nvSpPr>
            <p:cNvPr id="27" name="TextBox 26"/>
            <p:cNvSpPr txBox="1"/>
            <p:nvPr/>
          </p:nvSpPr>
          <p:spPr>
            <a:xfrm>
              <a:off x="5257204" y="4231068"/>
              <a:ext cx="2202323" cy="471924"/>
            </a:xfrm>
            <a:prstGeom prst="rect">
              <a:avLst/>
            </a:prstGeom>
            <a:noFill/>
          </p:spPr>
          <p:txBody>
            <a:bodyPr wrap="square" rtlCol="0">
              <a:spAutoFit/>
            </a:bodyPr>
            <a:lstStyle>
              <a:defPPr>
                <a:defRPr lang="en-US"/>
              </a:defPPr>
              <a:lvl1pPr>
                <a:defRPr sz="1600" b="1" spc="0"/>
              </a:lvl1pPr>
            </a:lstStyle>
            <a:p>
              <a:r>
                <a:rPr lang="en-US" dirty="0"/>
                <a:t>Implementation</a:t>
              </a:r>
            </a:p>
          </p:txBody>
        </p:sp>
        <p:sp>
          <p:nvSpPr>
            <p:cNvPr id="28" name="Rectangle 27"/>
            <p:cNvSpPr/>
            <p:nvPr/>
          </p:nvSpPr>
          <p:spPr>
            <a:xfrm>
              <a:off x="858656" y="4838083"/>
              <a:ext cx="5631710" cy="1930599"/>
            </a:xfrm>
            <a:prstGeom prst="rect">
              <a:avLst/>
            </a:prstGeom>
          </p:spPr>
          <p:txBody>
            <a:bodyPr wrap="square">
              <a:spAutoFit/>
            </a:bodyPr>
            <a:lstStyle/>
            <a:p>
              <a:pPr marL="285750" indent="-285750">
                <a:buBlip>
                  <a:blip r:embed="rId3"/>
                </a:buBlip>
              </a:pPr>
              <a:r>
                <a:rPr lang="en-US" sz="1400" dirty="0"/>
                <a:t>Implementing Storage and infrastructure</a:t>
              </a:r>
            </a:p>
            <a:p>
              <a:pPr marL="285750" indent="-285750">
                <a:buBlip>
                  <a:blip r:embed="rId3"/>
                </a:buBlip>
              </a:pPr>
              <a:r>
                <a:rPr lang="en-US" sz="1400" dirty="0"/>
                <a:t>Implementing database provisioning </a:t>
              </a:r>
              <a:r>
                <a:rPr lang="en-US" sz="1400" dirty="0" smtClean="0"/>
                <a:t>applications</a:t>
              </a:r>
            </a:p>
            <a:p>
              <a:pPr marL="285750" indent="-285750">
                <a:buBlip>
                  <a:blip r:embed="rId3"/>
                </a:buBlip>
              </a:pPr>
              <a:r>
                <a:rPr lang="en-US" sz="1400" dirty="0" smtClean="0"/>
                <a:t>Group Database and create Seed Database for each.</a:t>
              </a:r>
              <a:endParaRPr lang="en-US" sz="1400" dirty="0"/>
            </a:p>
            <a:p>
              <a:pPr marL="285750" indent="-285750">
                <a:buBlip>
                  <a:blip r:embed="rId3"/>
                </a:buBlip>
              </a:pPr>
              <a:r>
                <a:rPr lang="en-US" sz="1400" dirty="0"/>
                <a:t>Provision databases as per application needs</a:t>
              </a:r>
            </a:p>
            <a:p>
              <a:pPr marL="285750" indent="-285750">
                <a:buBlip>
                  <a:blip r:embed="rId3"/>
                </a:buBlip>
              </a:pPr>
              <a:r>
                <a:rPr lang="en-US" sz="1400" dirty="0"/>
                <a:t>Migration of the Databases  </a:t>
              </a:r>
            </a:p>
          </p:txBody>
        </p:sp>
        <p:sp>
          <p:nvSpPr>
            <p:cNvPr id="29" name="Rectangle 28"/>
            <p:cNvSpPr/>
            <p:nvPr/>
          </p:nvSpPr>
          <p:spPr>
            <a:xfrm>
              <a:off x="6559397" y="4894171"/>
              <a:ext cx="5566232" cy="1630283"/>
            </a:xfrm>
            <a:prstGeom prst="rect">
              <a:avLst/>
            </a:prstGeom>
          </p:spPr>
          <p:txBody>
            <a:bodyPr wrap="square">
              <a:spAutoFit/>
            </a:bodyPr>
            <a:lstStyle/>
            <a:p>
              <a:pPr marL="285750" indent="-285750">
                <a:buBlip>
                  <a:blip r:embed="rId3"/>
                </a:buBlip>
              </a:pPr>
              <a:r>
                <a:rPr lang="en-US" sz="1400" dirty="0" smtClean="0"/>
                <a:t>Setup monitoring tools.</a:t>
              </a:r>
            </a:p>
            <a:p>
              <a:pPr marL="285750" indent="-285750">
                <a:buBlip>
                  <a:blip r:embed="rId3"/>
                </a:buBlip>
              </a:pPr>
              <a:r>
                <a:rPr lang="en-US" sz="1400" dirty="0" smtClean="0"/>
                <a:t>Test </a:t>
              </a:r>
              <a:r>
                <a:rPr lang="en-US" sz="1400" dirty="0"/>
                <a:t>the load and fine tuning of the Database </a:t>
              </a:r>
              <a:r>
                <a:rPr lang="en-US" sz="1400" dirty="0" smtClean="0"/>
                <a:t>Infrastructure.</a:t>
              </a:r>
            </a:p>
            <a:p>
              <a:pPr marL="285750" indent="-285750">
                <a:buBlip>
                  <a:blip r:embed="rId3"/>
                </a:buBlip>
              </a:pPr>
              <a:r>
                <a:rPr lang="en-US" sz="1400" dirty="0" smtClean="0"/>
                <a:t>Performance monitor and changes as per requirements</a:t>
              </a:r>
            </a:p>
          </p:txBody>
        </p:sp>
        <p:pic>
          <p:nvPicPr>
            <p:cNvPr id="30" name="Picture 29"/>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04163">
              <a:off x="5450115" y="2001470"/>
              <a:ext cx="1626737" cy="1874561"/>
            </a:xfrm>
            <a:prstGeom prst="rect">
              <a:avLst/>
            </a:prstGeom>
            <a:noFill/>
            <a:ln>
              <a:noFill/>
            </a:ln>
          </p:spPr>
        </p:pic>
      </p:grpSp>
      <p:pic>
        <p:nvPicPr>
          <p:cNvPr id="31" name="Picture 2" descr="Database Consolid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77491" y="365125"/>
            <a:ext cx="1428750" cy="125730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IN" smtClean="0"/>
              <a:t>©Nippon IT Solutions</a:t>
            </a:r>
            <a:endParaRPr lang="en-US" dirty="0"/>
          </a:p>
        </p:txBody>
      </p:sp>
      <p:sp>
        <p:nvSpPr>
          <p:cNvPr id="5" name="Slide Number Placeholder 4"/>
          <p:cNvSpPr>
            <a:spLocks noGrp="1"/>
          </p:cNvSpPr>
          <p:nvPr>
            <p:ph type="sldNum" sz="quarter" idx="12"/>
          </p:nvPr>
        </p:nvSpPr>
        <p:spPr/>
        <p:txBody>
          <a:bodyPr/>
          <a:lstStyle/>
          <a:p>
            <a:fld id="{7A3E93E6-B618-4B9C-8343-D9B8A6EA423B}" type="slidenum">
              <a:rPr lang="en-US" smtClean="0"/>
              <a:pPr/>
              <a:t>19</a:t>
            </a:fld>
            <a:endParaRPr lang="en-US" dirty="0"/>
          </a:p>
        </p:txBody>
      </p:sp>
    </p:spTree>
    <p:extLst>
      <p:ext uri="{BB962C8B-B14F-4D97-AF65-F5344CB8AC3E}">
        <p14:creationId xmlns:p14="http://schemas.microsoft.com/office/powerpoint/2010/main" val="2384227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365125"/>
            <a:ext cx="10108096" cy="729749"/>
          </a:xfrm>
        </p:spPr>
        <p:txBody>
          <a:bodyPr vert="horz" lIns="91440" tIns="45720" rIns="91440" bIns="45720" rtlCol="0" anchor="b">
            <a:noAutofit/>
          </a:bodyPr>
          <a:lstStyle/>
          <a:p>
            <a:pPr>
              <a:spcBef>
                <a:spcPts val="1000"/>
              </a:spcBef>
              <a:buFont typeface="Arial" panose="020B0604020202020204" pitchFamily="34" charset="0"/>
            </a:pPr>
            <a:r>
              <a:rPr lang="en-IN" b="1" dirty="0" smtClean="0">
                <a:effectLst>
                  <a:outerShdw blurRad="38100" dist="38100" dir="2700000" algn="tl">
                    <a:srgbClr val="000000">
                      <a:alpha val="43137"/>
                    </a:srgbClr>
                  </a:outerShdw>
                </a:effectLst>
                <a:ea typeface="+mn-ea"/>
                <a:cs typeface="+mn-cs"/>
              </a:rPr>
              <a:t>About Nippon </a:t>
            </a:r>
            <a:r>
              <a:rPr lang="en-IN" b="1" dirty="0">
                <a:effectLst>
                  <a:outerShdw blurRad="38100" dist="38100" dir="2700000" algn="tl">
                    <a:srgbClr val="000000">
                      <a:alpha val="43137"/>
                    </a:srgbClr>
                  </a:outerShdw>
                </a:effectLst>
                <a:ea typeface="+mn-ea"/>
                <a:cs typeface="+mn-cs"/>
              </a:rPr>
              <a:t>ITS </a:t>
            </a:r>
          </a:p>
        </p:txBody>
      </p:sp>
      <p:sp>
        <p:nvSpPr>
          <p:cNvPr id="3" name="Content Placeholder 2"/>
          <p:cNvSpPr>
            <a:spLocks noGrp="1"/>
          </p:cNvSpPr>
          <p:nvPr>
            <p:ph idx="1"/>
          </p:nvPr>
        </p:nvSpPr>
        <p:spPr>
          <a:xfrm>
            <a:off x="1245704" y="1335505"/>
            <a:ext cx="10108095" cy="4472020"/>
          </a:xfrm>
        </p:spPr>
        <p:txBody>
          <a:bodyPr>
            <a:normAutofit fontScale="92500" lnSpcReduction="20000"/>
          </a:bodyPr>
          <a:lstStyle/>
          <a:p>
            <a:r>
              <a:rPr lang="en-IN" dirty="0" smtClean="0"/>
              <a:t>Company Founded and Managed by Team with 10+ years Experience on Different Database and Oracle Applications Products.</a:t>
            </a:r>
          </a:p>
          <a:p>
            <a:r>
              <a:rPr lang="en-IN" dirty="0" smtClean="0"/>
              <a:t>We have one of best team of Experts (In house ,Freelancers and Contracts) </a:t>
            </a:r>
          </a:p>
          <a:p>
            <a:r>
              <a:rPr lang="en-IN" dirty="0" smtClean="0"/>
              <a:t>We follow SLAs and Security polices of customers and if not available we help building them. </a:t>
            </a:r>
          </a:p>
          <a:p>
            <a:r>
              <a:rPr lang="en-IN" dirty="0" smtClean="0"/>
              <a:t>Our team is highly Motivated ,Customer friendly and Passionate about their work.</a:t>
            </a:r>
          </a:p>
          <a:p>
            <a:r>
              <a:rPr lang="en-IN" dirty="0"/>
              <a:t>We provide Services at reasonable prices and with very professional approach. </a:t>
            </a:r>
            <a:endParaRPr lang="en-IN" dirty="0" smtClean="0"/>
          </a:p>
          <a:p>
            <a:r>
              <a:rPr lang="en-IN" dirty="0" smtClean="0"/>
              <a:t>We are not “YES MAN” , we are honest , Straight forward and Even sometimes Blunt but all this is for benefits of our Customer. Our aim is to use experience to help you run your business effectively. </a:t>
            </a:r>
          </a:p>
          <a:p>
            <a:endParaRPr lang="en-IN" dirty="0" smtClean="0"/>
          </a:p>
        </p:txBody>
      </p:sp>
      <p:sp>
        <p:nvSpPr>
          <p:cNvPr id="4" name="Footer Placeholder 3"/>
          <p:cNvSpPr>
            <a:spLocks noGrp="1"/>
          </p:cNvSpPr>
          <p:nvPr>
            <p:ph type="ftr" sz="quarter" idx="11"/>
          </p:nvPr>
        </p:nvSpPr>
        <p:spPr/>
        <p:txBody>
          <a:bodyPr/>
          <a:lstStyle/>
          <a:p>
            <a:r>
              <a:rPr lang="en-IN" dirty="0" smtClean="0"/>
              <a:t>©Nippon IT Solutions</a:t>
            </a:r>
          </a:p>
        </p:txBody>
      </p:sp>
      <p:sp>
        <p:nvSpPr>
          <p:cNvPr id="5" name="Slide Number Placeholder 4"/>
          <p:cNvSpPr>
            <a:spLocks noGrp="1"/>
          </p:cNvSpPr>
          <p:nvPr>
            <p:ph type="sldNum" sz="quarter" idx="12"/>
          </p:nvPr>
        </p:nvSpPr>
        <p:spPr/>
        <p:txBody>
          <a:bodyPr/>
          <a:lstStyle/>
          <a:p>
            <a:fld id="{7A3E93E6-B618-4B9C-8343-D9B8A6EA423B}" type="slidenum">
              <a:rPr lang="en-US" smtClean="0"/>
              <a:pPr/>
              <a:t>2</a:t>
            </a:fld>
            <a:endParaRPr lang="en-US" dirty="0"/>
          </a:p>
        </p:txBody>
      </p:sp>
    </p:spTree>
    <p:extLst>
      <p:ext uri="{BB962C8B-B14F-4D97-AF65-F5344CB8AC3E}">
        <p14:creationId xmlns:p14="http://schemas.microsoft.com/office/powerpoint/2010/main" val="72195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Consolidation – Our Capability</a:t>
            </a:r>
          </a:p>
        </p:txBody>
      </p:sp>
      <p:sp>
        <p:nvSpPr>
          <p:cNvPr id="3" name="Rectangle 2"/>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19" name="Picture 2" descr="Database Conso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491" y="365125"/>
            <a:ext cx="1428750" cy="12573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4012454582"/>
              </p:ext>
            </p:extLst>
          </p:nvPr>
        </p:nvGraphicFramePr>
        <p:xfrm>
          <a:off x="1671051" y="1292430"/>
          <a:ext cx="8543757" cy="4552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p:txBody>
          <a:bodyPr/>
          <a:lstStyle/>
          <a:p>
            <a:r>
              <a:rPr lang="en-IN" smtClean="0"/>
              <a:t>©Nippon IT Solutions</a:t>
            </a:r>
            <a:endParaRPr lang="en-US" dirty="0"/>
          </a:p>
        </p:txBody>
      </p:sp>
      <p:sp>
        <p:nvSpPr>
          <p:cNvPr id="6" name="Slide Number Placeholder 5"/>
          <p:cNvSpPr>
            <a:spLocks noGrp="1"/>
          </p:cNvSpPr>
          <p:nvPr>
            <p:ph type="sldNum" sz="quarter" idx="12"/>
          </p:nvPr>
        </p:nvSpPr>
        <p:spPr/>
        <p:txBody>
          <a:bodyPr/>
          <a:lstStyle/>
          <a:p>
            <a:fld id="{7A3E93E6-B618-4B9C-8343-D9B8A6EA423B}" type="slidenum">
              <a:rPr lang="en-US" smtClean="0"/>
              <a:pPr/>
              <a:t>20</a:t>
            </a:fld>
            <a:endParaRPr lang="en-US" dirty="0"/>
          </a:p>
        </p:txBody>
      </p:sp>
    </p:spTree>
    <p:extLst>
      <p:ext uri="{BB962C8B-B14F-4D97-AF65-F5344CB8AC3E}">
        <p14:creationId xmlns:p14="http://schemas.microsoft.com/office/powerpoint/2010/main" val="1604880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a:t>
            </a:r>
            <a:r>
              <a:rPr lang="en-US" dirty="0" smtClean="0"/>
              <a:t>Infrastructure</a:t>
            </a:r>
            <a:endParaRPr lang="en-US" dirty="0"/>
          </a:p>
        </p:txBody>
      </p:sp>
      <p:sp>
        <p:nvSpPr>
          <p:cNvPr id="3" name="Rectangle 2"/>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sp>
        <p:nvSpPr>
          <p:cNvPr id="4" name="AutoShape 2" descr="Database Infrastructur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6" name="Picture 6" descr="Database Infra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8084" y="406271"/>
            <a:ext cx="1072176" cy="87918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dn1.itpro.co.uk/sites/itpro/files/styles/gallery_wide/public/images/dir_241/it_photo_120595.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6231" t="15184" r="26400" b="15026"/>
          <a:stretch/>
        </p:blipFill>
        <p:spPr bwMode="auto">
          <a:xfrm>
            <a:off x="1483401" y="1731504"/>
            <a:ext cx="954042" cy="9370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itacomnet.it/wp-content/uploads/2012/07/Hp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300" y="2707238"/>
            <a:ext cx="1149919" cy="114991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blogs-images.forbes.com/patrickmoorhead/files/2014/10/IBM-log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671" t="28263" r="21046" b="28316"/>
          <a:stretch/>
        </p:blipFill>
        <p:spPr bwMode="auto">
          <a:xfrm>
            <a:off x="1348492" y="3937243"/>
            <a:ext cx="1223861" cy="54196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cdn2.itpro.co.uk/sites/itpro/files/styles/gallery_wide/public/images/dir_228/it_photo_114283.jpg?itok=TfKQehaE"/>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093" t="23324" r="15170" b="25834"/>
          <a:stretch/>
        </p:blipFill>
        <p:spPr bwMode="auto">
          <a:xfrm>
            <a:off x="1316292" y="4587024"/>
            <a:ext cx="1290592" cy="58531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electric-cloud.com/wp-content/uploads/2014/09/vmwarelogo.jpe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387" t="16334" r="8818" b="17568"/>
          <a:stretch/>
        </p:blipFill>
        <p:spPr bwMode="auto">
          <a:xfrm>
            <a:off x="5074273" y="1975805"/>
            <a:ext cx="1248493" cy="37625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ORacle V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207" y="2880659"/>
            <a:ext cx="1042559" cy="105658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cryptedsecurity.com/wp-content/uploads/2013/05/windows-hyper-v.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1208" y="4343445"/>
            <a:ext cx="871128" cy="83918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upload.wikimedia.org/wikipedia/en/8/8d/Sun_Oracle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8492" y="5210988"/>
            <a:ext cx="1195537" cy="74433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kemptechnologies.com/blog/wp-content/uploads/2014/07/micorosftazure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8847" t="15334" r="6937" b="15566"/>
          <a:stretch/>
        </p:blipFill>
        <p:spPr bwMode="auto">
          <a:xfrm>
            <a:off x="2890978" y="1890201"/>
            <a:ext cx="1897312" cy="77838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www.fusioncloud.com/wp-content/uploads/2013/10/oracle-cloud-logo1.pn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6341" y="2894057"/>
            <a:ext cx="1630621" cy="126002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www.wired.com/wp-content/uploads/blogs/insights/wp-content/uploads/2012/02/Amazon-Cloud-Computing-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21465" y="4379555"/>
            <a:ext cx="1636337" cy="5966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48492" y="1198444"/>
            <a:ext cx="1256503" cy="400110"/>
          </a:xfrm>
          <a:prstGeom prst="rect">
            <a:avLst/>
          </a:prstGeom>
          <a:noFill/>
        </p:spPr>
        <p:txBody>
          <a:bodyPr wrap="square" rtlCol="0">
            <a:spAutoFit/>
          </a:bodyPr>
          <a:lstStyle/>
          <a:p>
            <a:r>
              <a:rPr lang="en-IN" sz="2000" b="1" dirty="0" smtClean="0"/>
              <a:t>Hardware</a:t>
            </a:r>
            <a:endParaRPr lang="en-IN" b="1" dirty="0"/>
          </a:p>
        </p:txBody>
      </p:sp>
      <p:sp>
        <p:nvSpPr>
          <p:cNvPr id="23" name="TextBox 22"/>
          <p:cNvSpPr txBox="1"/>
          <p:nvPr/>
        </p:nvSpPr>
        <p:spPr>
          <a:xfrm>
            <a:off x="3464329" y="1223467"/>
            <a:ext cx="792775" cy="400110"/>
          </a:xfrm>
          <a:prstGeom prst="rect">
            <a:avLst/>
          </a:prstGeom>
          <a:noFill/>
        </p:spPr>
        <p:txBody>
          <a:bodyPr wrap="square" rtlCol="0">
            <a:spAutoFit/>
          </a:bodyPr>
          <a:lstStyle/>
          <a:p>
            <a:r>
              <a:rPr lang="en-IN" sz="2000" b="1" dirty="0" smtClean="0"/>
              <a:t>Cloud</a:t>
            </a:r>
            <a:endParaRPr lang="en-IN" b="1" dirty="0"/>
          </a:p>
        </p:txBody>
      </p:sp>
      <p:sp>
        <p:nvSpPr>
          <p:cNvPr id="24" name="TextBox 23"/>
          <p:cNvSpPr txBox="1"/>
          <p:nvPr/>
        </p:nvSpPr>
        <p:spPr>
          <a:xfrm>
            <a:off x="4950528" y="1241960"/>
            <a:ext cx="1640493" cy="400110"/>
          </a:xfrm>
          <a:prstGeom prst="rect">
            <a:avLst/>
          </a:prstGeom>
          <a:noFill/>
        </p:spPr>
        <p:txBody>
          <a:bodyPr wrap="square" rtlCol="0">
            <a:spAutoFit/>
          </a:bodyPr>
          <a:lstStyle/>
          <a:p>
            <a:r>
              <a:rPr lang="en-IN" sz="2000" b="1" dirty="0" smtClean="0"/>
              <a:t>Virtualization</a:t>
            </a:r>
            <a:endParaRPr lang="en-IN" sz="2000" b="1" dirty="0"/>
          </a:p>
        </p:txBody>
      </p:sp>
      <p:sp>
        <p:nvSpPr>
          <p:cNvPr id="25" name="Text Placeholder 24"/>
          <p:cNvSpPr txBox="1">
            <a:spLocks/>
          </p:cNvSpPr>
          <p:nvPr/>
        </p:nvSpPr>
        <p:spPr>
          <a:xfrm>
            <a:off x="6607951" y="1086166"/>
            <a:ext cx="5050649"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smtClean="0"/>
              <a:t>Capability</a:t>
            </a:r>
            <a:endParaRPr lang="en-US" sz="3200" dirty="0"/>
          </a:p>
        </p:txBody>
      </p:sp>
      <p:sp>
        <p:nvSpPr>
          <p:cNvPr id="26" name="Rectangle 25"/>
          <p:cNvSpPr/>
          <p:nvPr/>
        </p:nvSpPr>
        <p:spPr>
          <a:xfrm>
            <a:off x="6607952" y="1825663"/>
            <a:ext cx="5050648" cy="3432031"/>
          </a:xfrm>
          <a:prstGeom prst="rect">
            <a:avLst/>
          </a:prstGeom>
        </p:spPr>
        <p:txBody>
          <a:bodyPr vert="horz" lIns="91440" tIns="45720" rIns="91440" bIns="45720" rtlCol="0">
            <a:normAutofit fontScale="92500" lnSpcReduction="10000"/>
          </a:bodyPr>
          <a:lstStyle/>
          <a:p>
            <a:pPr>
              <a:lnSpc>
                <a:spcPct val="90000"/>
              </a:lnSpc>
              <a:spcBef>
                <a:spcPts val="1000"/>
              </a:spcBef>
            </a:pPr>
            <a:r>
              <a:rPr lang="en-US" sz="2000" b="1" dirty="0" smtClean="0"/>
              <a:t>Infrastructure Services and Consulting.</a:t>
            </a:r>
          </a:p>
          <a:p>
            <a:pPr marL="685800" lvl="1" indent="-228600">
              <a:lnSpc>
                <a:spcPct val="90000"/>
              </a:lnSpc>
              <a:spcBef>
                <a:spcPts val="1000"/>
              </a:spcBef>
              <a:buFont typeface="Arial" panose="020B0604020202020204" pitchFamily="34" charset="0"/>
              <a:buChar char="•"/>
            </a:pPr>
            <a:r>
              <a:rPr lang="en-US" sz="2000" dirty="0" smtClean="0"/>
              <a:t>Design Database Infrastructure</a:t>
            </a:r>
          </a:p>
          <a:p>
            <a:pPr marL="685800" lvl="1" indent="-228600">
              <a:lnSpc>
                <a:spcPct val="90000"/>
              </a:lnSpc>
              <a:spcBef>
                <a:spcPts val="1000"/>
              </a:spcBef>
              <a:buFont typeface="Arial" panose="020B0604020202020204" pitchFamily="34" charset="0"/>
              <a:buChar char="•"/>
            </a:pPr>
            <a:r>
              <a:rPr lang="en-US" sz="2000" dirty="0" smtClean="0"/>
              <a:t>Procurement Consulting.</a:t>
            </a:r>
          </a:p>
          <a:p>
            <a:pPr marL="685800" lvl="1" indent="-228600">
              <a:lnSpc>
                <a:spcPct val="90000"/>
              </a:lnSpc>
              <a:spcBef>
                <a:spcPts val="1000"/>
              </a:spcBef>
              <a:buFont typeface="Arial" panose="020B0604020202020204" pitchFamily="34" charset="0"/>
              <a:buChar char="•"/>
            </a:pPr>
            <a:r>
              <a:rPr lang="en-US" sz="2000" dirty="0" smtClean="0"/>
              <a:t>Implementation at site</a:t>
            </a:r>
          </a:p>
          <a:p>
            <a:pPr marL="685800" lvl="1" indent="-228600">
              <a:lnSpc>
                <a:spcPct val="90000"/>
              </a:lnSpc>
              <a:spcBef>
                <a:spcPts val="1000"/>
              </a:spcBef>
              <a:buFont typeface="Arial" panose="020B0604020202020204" pitchFamily="34" charset="0"/>
              <a:buChar char="•"/>
            </a:pPr>
            <a:r>
              <a:rPr lang="en-US" sz="2000" dirty="0" smtClean="0"/>
              <a:t>Database on Cloud server Implementation and Support</a:t>
            </a:r>
          </a:p>
          <a:p>
            <a:pPr marL="685800" lvl="1" indent="-228600">
              <a:lnSpc>
                <a:spcPct val="90000"/>
              </a:lnSpc>
              <a:spcBef>
                <a:spcPts val="1000"/>
              </a:spcBef>
              <a:buFont typeface="Arial" panose="020B0604020202020204" pitchFamily="34" charset="0"/>
              <a:buChar char="•"/>
            </a:pPr>
            <a:r>
              <a:rPr lang="en-US" sz="2000" dirty="0" smtClean="0"/>
              <a:t>Virtualization Design and Implementation and support.</a:t>
            </a:r>
          </a:p>
          <a:p>
            <a:pPr marL="685800" lvl="1" indent="-228600">
              <a:lnSpc>
                <a:spcPct val="90000"/>
              </a:lnSpc>
              <a:spcBef>
                <a:spcPts val="1000"/>
              </a:spcBef>
              <a:buFont typeface="Arial" panose="020B0604020202020204" pitchFamily="34" charset="0"/>
              <a:buChar char="•"/>
            </a:pPr>
            <a:r>
              <a:rPr lang="en-US" sz="2000" dirty="0" smtClean="0"/>
              <a:t>Operating System Installations of Windows / Linux .</a:t>
            </a:r>
          </a:p>
          <a:p>
            <a:pPr marL="685800" lvl="1" indent="-228600">
              <a:lnSpc>
                <a:spcPct val="90000"/>
              </a:lnSpc>
              <a:spcBef>
                <a:spcPts val="1000"/>
              </a:spcBef>
              <a:buFont typeface="Arial" panose="020B0604020202020204" pitchFamily="34" charset="0"/>
              <a:buChar char="•"/>
            </a:pPr>
            <a:endParaRPr lang="en-US" sz="2000" dirty="0" smtClean="0"/>
          </a:p>
          <a:p>
            <a:pPr marL="685800" lvl="1" indent="-228600">
              <a:lnSpc>
                <a:spcPct val="90000"/>
              </a:lnSpc>
              <a:spcBef>
                <a:spcPts val="1000"/>
              </a:spcBef>
              <a:buFont typeface="Arial" panose="020B0604020202020204" pitchFamily="34" charset="0"/>
              <a:buChar char="•"/>
            </a:pPr>
            <a:endParaRPr lang="en-US" sz="2000" dirty="0" smtClean="0"/>
          </a:p>
          <a:p>
            <a:pPr marL="685800" lvl="1" indent="-228600">
              <a:lnSpc>
                <a:spcPct val="90000"/>
              </a:lnSpc>
              <a:spcBef>
                <a:spcPts val="1000"/>
              </a:spcBef>
              <a:buFont typeface="Arial" panose="020B0604020202020204" pitchFamily="34" charset="0"/>
              <a:buChar char="•"/>
            </a:pPr>
            <a:endParaRPr lang="en-US" sz="2000" dirty="0" smtClean="0"/>
          </a:p>
        </p:txBody>
      </p:sp>
      <p:sp>
        <p:nvSpPr>
          <p:cNvPr id="6" name="Footer Placeholder 5"/>
          <p:cNvSpPr>
            <a:spLocks noGrp="1"/>
          </p:cNvSpPr>
          <p:nvPr>
            <p:ph type="ftr" sz="quarter" idx="11"/>
          </p:nvPr>
        </p:nvSpPr>
        <p:spPr/>
        <p:txBody>
          <a:bodyPr/>
          <a:lstStyle/>
          <a:p>
            <a:r>
              <a:rPr lang="en-IN" smtClean="0"/>
              <a:t>©Nippon IT Solutions</a:t>
            </a:r>
            <a:endParaRPr lang="en-US" dirty="0"/>
          </a:p>
        </p:txBody>
      </p:sp>
      <p:sp>
        <p:nvSpPr>
          <p:cNvPr id="7" name="Slide Number Placeholder 6"/>
          <p:cNvSpPr>
            <a:spLocks noGrp="1"/>
          </p:cNvSpPr>
          <p:nvPr>
            <p:ph type="sldNum" sz="quarter" idx="12"/>
          </p:nvPr>
        </p:nvSpPr>
        <p:spPr/>
        <p:txBody>
          <a:bodyPr/>
          <a:lstStyle/>
          <a:p>
            <a:fld id="{7A3E93E6-B618-4B9C-8343-D9B8A6EA423B}" type="slidenum">
              <a:rPr lang="en-US" smtClean="0"/>
              <a:pPr/>
              <a:t>21</a:t>
            </a:fld>
            <a:endParaRPr lang="en-US" dirty="0"/>
          </a:p>
        </p:txBody>
      </p:sp>
    </p:spTree>
    <p:extLst>
      <p:ext uri="{BB962C8B-B14F-4D97-AF65-F5344CB8AC3E}">
        <p14:creationId xmlns:p14="http://schemas.microsoft.com/office/powerpoint/2010/main" val="21691121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www.oracle.com/us/assets/cw20-db-appliance-x5-01-24075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155" b="5424"/>
          <a:stretch/>
        </p:blipFill>
        <p:spPr bwMode="auto">
          <a:xfrm>
            <a:off x="7690774" y="329898"/>
            <a:ext cx="3026949" cy="16760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www.oracle.com/us/assets/cw32-exadata-db-machine-x5-2-2404942.jpg"/>
          <p:cNvPicPr>
            <a:picLocks noChangeAspect="1" noChangeArrowheads="1"/>
          </p:cNvPicPr>
          <p:nvPr/>
        </p:nvPicPr>
        <p:blipFill rotWithShape="1">
          <a:blip r:embed="rId3">
            <a:extLst>
              <a:ext uri="{28A0092B-C50C-407E-A947-70E740481C1C}">
                <a14:useLocalDpi xmlns:a14="http://schemas.microsoft.com/office/drawing/2010/main" val="0"/>
              </a:ext>
            </a:extLst>
          </a:blip>
          <a:srcRect l="9776" r="8624" b="4476"/>
          <a:stretch/>
        </p:blipFill>
        <p:spPr bwMode="auto">
          <a:xfrm>
            <a:off x="8475182" y="2005950"/>
            <a:ext cx="3716818" cy="38898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smtClean="0"/>
              <a:t>Oracle </a:t>
            </a:r>
            <a:r>
              <a:rPr lang="en-US" dirty="0"/>
              <a:t>Engineered Systems</a:t>
            </a:r>
          </a:p>
        </p:txBody>
      </p:sp>
      <p:sp>
        <p:nvSpPr>
          <p:cNvPr id="5" name="Rectangle 4"/>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6" name="Picture 4" descr="Oracle Engineered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4516" y="461453"/>
            <a:ext cx="1111680" cy="1104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1961720866"/>
              </p:ext>
            </p:extLst>
          </p:nvPr>
        </p:nvGraphicFramePr>
        <p:xfrm>
          <a:off x="1452528" y="1167924"/>
          <a:ext cx="6777071" cy="48358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Footer Placeholder 7"/>
          <p:cNvSpPr>
            <a:spLocks noGrp="1"/>
          </p:cNvSpPr>
          <p:nvPr>
            <p:ph type="ftr" sz="quarter" idx="11"/>
          </p:nvPr>
        </p:nvSpPr>
        <p:spPr/>
        <p:txBody>
          <a:bodyPr/>
          <a:lstStyle/>
          <a:p>
            <a:r>
              <a:rPr lang="en-IN" smtClean="0"/>
              <a:t>©Nippon IT Solutions</a:t>
            </a:r>
            <a:endParaRPr lang="en-US" dirty="0"/>
          </a:p>
        </p:txBody>
      </p:sp>
      <p:sp>
        <p:nvSpPr>
          <p:cNvPr id="9" name="Slide Number Placeholder 8"/>
          <p:cNvSpPr>
            <a:spLocks noGrp="1"/>
          </p:cNvSpPr>
          <p:nvPr>
            <p:ph type="sldNum" sz="quarter" idx="12"/>
          </p:nvPr>
        </p:nvSpPr>
        <p:spPr/>
        <p:txBody>
          <a:bodyPr/>
          <a:lstStyle/>
          <a:p>
            <a:fld id="{7A3E93E6-B618-4B9C-8343-D9B8A6EA423B}" type="slidenum">
              <a:rPr lang="en-US" smtClean="0"/>
              <a:pPr/>
              <a:t>22</a:t>
            </a:fld>
            <a:endParaRPr lang="en-US" dirty="0"/>
          </a:p>
        </p:txBody>
      </p:sp>
    </p:spTree>
    <p:extLst>
      <p:ext uri="{BB962C8B-B14F-4D97-AF65-F5344CB8AC3E}">
        <p14:creationId xmlns:p14="http://schemas.microsoft.com/office/powerpoint/2010/main" val="3292474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45704" y="365125"/>
            <a:ext cx="10109683" cy="669591"/>
          </a:xfrm>
          <a:prstGeom prst="rect">
            <a:avLst/>
          </a:prstGeom>
        </p:spPr>
        <p:txBody>
          <a:bodyPr>
            <a:noAutofit/>
          </a:bodyPr>
          <a:lstStyle>
            <a:defPPr>
              <a:defRPr lang="en-US"/>
            </a:defPPr>
            <a:lvl1pPr>
              <a:lnSpc>
                <a:spcPct val="90000"/>
              </a:lnSpc>
              <a:spcBef>
                <a:spcPct val="0"/>
              </a:spcBef>
              <a:buNone/>
              <a:defRPr sz="4400" b="1">
                <a:effectLst>
                  <a:outerShdw blurRad="38100" dist="38100" dir="2700000" algn="tl">
                    <a:srgbClr val="000000">
                      <a:alpha val="43137"/>
                    </a:srgbClr>
                  </a:outerShdw>
                </a:effectLst>
                <a:latin typeface="+mj-lt"/>
                <a:ea typeface="+mj-ea"/>
                <a:cs typeface="+mj-cs"/>
              </a:defRPr>
            </a:lvl1pPr>
          </a:lstStyle>
          <a:p>
            <a:r>
              <a:rPr lang="en-US" dirty="0"/>
              <a:t>Database </a:t>
            </a:r>
            <a:r>
              <a:rPr lang="en-US" dirty="0" smtClean="0"/>
              <a:t>Designing</a:t>
            </a:r>
            <a:endParaRPr lang="en-US" dirty="0"/>
          </a:p>
        </p:txBody>
      </p:sp>
      <p:sp>
        <p:nvSpPr>
          <p:cNvPr id="3" name="Rectangle 2"/>
          <p:cNvSpPr/>
          <p:nvPr/>
        </p:nvSpPr>
        <p:spPr>
          <a:xfrm rot="16200000">
            <a:off x="-1640937" y="2788402"/>
            <a:ext cx="4316507" cy="1107996"/>
          </a:xfrm>
          <a:prstGeom prst="rect">
            <a:avLst/>
          </a:prstGeom>
          <a:noFill/>
        </p:spPr>
        <p:txBody>
          <a:bodyPr wrap="square" lIns="91440" tIns="45720" rIns="91440" bIns="45720">
            <a:spAutoFit/>
          </a:bodyPr>
          <a:lstStyle/>
          <a:p>
            <a:pPr algn="ctr"/>
            <a:r>
              <a:rPr lang="en-US" sz="6600" b="0" cap="none" spc="600" dirty="0" smtClean="0">
                <a:ln w="0"/>
                <a:solidFill>
                  <a:schemeClr val="bg1"/>
                </a:solidFill>
                <a:effectLst>
                  <a:outerShdw blurRad="38100" dist="19050" dir="2700000" algn="tl" rotWithShape="0">
                    <a:schemeClr val="dk1">
                      <a:alpha val="40000"/>
                    </a:schemeClr>
                  </a:outerShdw>
                </a:effectLst>
              </a:rPr>
              <a:t>Database</a:t>
            </a:r>
            <a:endParaRPr lang="en-US" sz="6600" b="0" cap="none" spc="600" dirty="0">
              <a:ln w="0"/>
              <a:solidFill>
                <a:schemeClr val="bg1"/>
              </a:solidFill>
              <a:effectLst>
                <a:outerShdw blurRad="38100" dist="19050" dir="2700000" algn="tl" rotWithShape="0">
                  <a:schemeClr val="dk1">
                    <a:alpha val="40000"/>
                  </a:schemeClr>
                </a:outerShdw>
              </a:effectLst>
            </a:endParaRPr>
          </a:p>
        </p:txBody>
      </p:sp>
      <p:pic>
        <p:nvPicPr>
          <p:cNvPr id="6146" name="Picture 2" descr="Database Desig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6421" y="471275"/>
            <a:ext cx="1046287" cy="81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IN" smtClean="0"/>
              <a:t>©Nippon IT Solutions</a:t>
            </a:r>
            <a:endParaRPr lang="en-US" dirty="0"/>
          </a:p>
        </p:txBody>
      </p:sp>
      <p:sp>
        <p:nvSpPr>
          <p:cNvPr id="5" name="Slide Number Placeholder 4"/>
          <p:cNvSpPr>
            <a:spLocks noGrp="1"/>
          </p:cNvSpPr>
          <p:nvPr>
            <p:ph type="sldNum" sz="quarter" idx="12"/>
          </p:nvPr>
        </p:nvSpPr>
        <p:spPr/>
        <p:txBody>
          <a:bodyPr/>
          <a:lstStyle/>
          <a:p>
            <a:fld id="{7A3E93E6-B618-4B9C-8343-D9B8A6EA423B}" type="slidenum">
              <a:rPr lang="en-US" smtClean="0"/>
              <a:pPr/>
              <a:t>23</a:t>
            </a:fld>
            <a:endParaRPr lang="en-US" dirty="0"/>
          </a:p>
        </p:txBody>
      </p:sp>
      <p:graphicFrame>
        <p:nvGraphicFramePr>
          <p:cNvPr id="39" name="Diagram 38"/>
          <p:cNvGraphicFramePr/>
          <p:nvPr>
            <p:extLst>
              <p:ext uri="{D42A27DB-BD31-4B8C-83A1-F6EECF244321}">
                <p14:modId xmlns:p14="http://schemas.microsoft.com/office/powerpoint/2010/main" val="1100062551"/>
              </p:ext>
            </p:extLst>
          </p:nvPr>
        </p:nvGraphicFramePr>
        <p:xfrm>
          <a:off x="825500" y="1982934"/>
          <a:ext cx="6197600" cy="3517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Rectangle 42"/>
          <p:cNvSpPr/>
          <p:nvPr/>
        </p:nvSpPr>
        <p:spPr>
          <a:xfrm>
            <a:off x="6784764" y="1833884"/>
            <a:ext cx="5237944" cy="2405562"/>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IN" sz="2000" dirty="0" smtClean="0"/>
              <a:t>ERWIN</a:t>
            </a:r>
          </a:p>
          <a:p>
            <a:pPr marL="228600" indent="-228600">
              <a:lnSpc>
                <a:spcPct val="90000"/>
              </a:lnSpc>
              <a:spcBef>
                <a:spcPts val="1000"/>
              </a:spcBef>
              <a:buFont typeface="Arial" panose="020B0604020202020204" pitchFamily="34" charset="0"/>
              <a:buChar char="•"/>
            </a:pPr>
            <a:r>
              <a:rPr lang="en-IN" sz="2000" dirty="0" err="1" smtClean="0"/>
              <a:t>PowerDesigner</a:t>
            </a:r>
            <a:r>
              <a:rPr lang="en-IN" sz="2000" dirty="0" smtClean="0"/>
              <a:t> by SYBASE</a:t>
            </a:r>
          </a:p>
          <a:p>
            <a:pPr marL="228600" indent="-228600">
              <a:lnSpc>
                <a:spcPct val="90000"/>
              </a:lnSpc>
              <a:spcBef>
                <a:spcPts val="1000"/>
              </a:spcBef>
              <a:buFont typeface="Arial" panose="020B0604020202020204" pitchFamily="34" charset="0"/>
              <a:buChar char="•"/>
            </a:pPr>
            <a:r>
              <a:rPr lang="en-IN" sz="2000" dirty="0" smtClean="0"/>
              <a:t>MySQL Workbench</a:t>
            </a:r>
          </a:p>
          <a:p>
            <a:pPr marL="228600" indent="-228600">
              <a:lnSpc>
                <a:spcPct val="90000"/>
              </a:lnSpc>
              <a:spcBef>
                <a:spcPts val="1000"/>
              </a:spcBef>
              <a:buFont typeface="Arial" panose="020B0604020202020204" pitchFamily="34" charset="0"/>
              <a:buChar char="•"/>
            </a:pPr>
            <a:r>
              <a:rPr lang="en-IN" sz="2000" dirty="0" smtClean="0"/>
              <a:t>Microsoft SQL Management Studio</a:t>
            </a:r>
          </a:p>
          <a:p>
            <a:pPr marL="228600" indent="-228600">
              <a:lnSpc>
                <a:spcPct val="90000"/>
              </a:lnSpc>
              <a:spcBef>
                <a:spcPts val="1000"/>
              </a:spcBef>
              <a:buFont typeface="Arial" panose="020B0604020202020204" pitchFamily="34" charset="0"/>
              <a:buChar char="•"/>
            </a:pPr>
            <a:r>
              <a:rPr lang="en-IN" sz="2000" dirty="0" smtClean="0"/>
              <a:t>SQL Developer</a:t>
            </a:r>
          </a:p>
          <a:p>
            <a:pPr marL="228600" indent="-228600">
              <a:lnSpc>
                <a:spcPct val="90000"/>
              </a:lnSpc>
              <a:spcBef>
                <a:spcPts val="1000"/>
              </a:spcBef>
              <a:buFont typeface="Arial" panose="020B0604020202020204" pitchFamily="34" charset="0"/>
              <a:buChar char="•"/>
            </a:pPr>
            <a:r>
              <a:rPr lang="en-IN" sz="2000" dirty="0" smtClean="0"/>
              <a:t>Microsoft Visio</a:t>
            </a:r>
          </a:p>
        </p:txBody>
      </p:sp>
      <p:sp>
        <p:nvSpPr>
          <p:cNvPr id="44" name="Text Placeholder 24"/>
          <p:cNvSpPr txBox="1">
            <a:spLocks/>
          </p:cNvSpPr>
          <p:nvPr/>
        </p:nvSpPr>
        <p:spPr>
          <a:xfrm>
            <a:off x="6540822" y="1150095"/>
            <a:ext cx="4641449"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dirty="0" smtClean="0"/>
              <a:t>Database Modelling Tools</a:t>
            </a:r>
            <a:endParaRPr lang="en-US" sz="3200" dirty="0"/>
          </a:p>
        </p:txBody>
      </p:sp>
      <p:sp>
        <p:nvSpPr>
          <p:cNvPr id="45" name="Text Placeholder 24"/>
          <p:cNvSpPr txBox="1">
            <a:spLocks/>
          </p:cNvSpPr>
          <p:nvPr/>
        </p:nvSpPr>
        <p:spPr>
          <a:xfrm>
            <a:off x="1469613" y="1161878"/>
            <a:ext cx="4641449"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dirty="0" smtClean="0"/>
              <a:t>Our Approach</a:t>
            </a:r>
            <a:endParaRPr lang="en-US" sz="3200" dirty="0"/>
          </a:p>
        </p:txBody>
      </p:sp>
    </p:spTree>
    <p:extLst>
      <p:ext uri="{BB962C8B-B14F-4D97-AF65-F5344CB8AC3E}">
        <p14:creationId xmlns:p14="http://schemas.microsoft.com/office/powerpoint/2010/main" val="3295913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dirty="0"/>
          </a:p>
        </p:txBody>
      </p:sp>
      <p:sp>
        <p:nvSpPr>
          <p:cNvPr id="2" name="Footer Placeholder 1"/>
          <p:cNvSpPr>
            <a:spLocks noGrp="1"/>
          </p:cNvSpPr>
          <p:nvPr>
            <p:ph type="ftr" sz="quarter" idx="11"/>
          </p:nvPr>
        </p:nvSpPr>
        <p:spPr/>
        <p:txBody>
          <a:bodyPr/>
          <a:lstStyle/>
          <a:p>
            <a:r>
              <a:rPr lang="en-IN" smtClean="0"/>
              <a:t>©Nippon IT Solutions</a:t>
            </a:r>
            <a:endParaRPr lang="en-IN" dirty="0" smtClean="0"/>
          </a:p>
        </p:txBody>
      </p:sp>
      <p:sp>
        <p:nvSpPr>
          <p:cNvPr id="3" name="Slide Number Placeholder 2"/>
          <p:cNvSpPr>
            <a:spLocks noGrp="1"/>
          </p:cNvSpPr>
          <p:nvPr>
            <p:ph type="sldNum" sz="quarter" idx="12"/>
          </p:nvPr>
        </p:nvSpPr>
        <p:spPr/>
        <p:txBody>
          <a:bodyPr/>
          <a:lstStyle/>
          <a:p>
            <a:fld id="{7A3E93E6-B618-4B9C-8343-D9B8A6EA423B}" type="slidenum">
              <a:rPr lang="en-US" smtClean="0"/>
              <a:pPr/>
              <a:t>24</a:t>
            </a:fld>
            <a:endParaRPr lang="en-US" dirty="0"/>
          </a:p>
        </p:txBody>
      </p:sp>
    </p:spTree>
    <p:extLst>
      <p:ext uri="{BB962C8B-B14F-4D97-AF65-F5344CB8AC3E}">
        <p14:creationId xmlns:p14="http://schemas.microsoft.com/office/powerpoint/2010/main" val="676509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6200000">
            <a:off x="-2445339" y="2901322"/>
            <a:ext cx="5925314" cy="707886"/>
          </a:xfrm>
          <a:prstGeom prst="rect">
            <a:avLst/>
          </a:prstGeom>
          <a:noFill/>
        </p:spPr>
        <p:txBody>
          <a:bodyPr wrap="square" lIns="91440" tIns="45720" rIns="91440" bIns="45720">
            <a:spAutoFit/>
          </a:bodyPr>
          <a:lstStyle/>
          <a:p>
            <a:pPr algn="ctr"/>
            <a:r>
              <a:rPr lang="en-US" sz="4000" b="0" cap="none" spc="600" dirty="0" smtClean="0">
                <a:ln w="0"/>
                <a:solidFill>
                  <a:schemeClr val="bg1"/>
                </a:solidFill>
                <a:effectLst>
                  <a:outerShdw blurRad="38100" dist="19050" dir="2700000" algn="tl" rotWithShape="0">
                    <a:schemeClr val="dk1">
                      <a:alpha val="40000"/>
                    </a:schemeClr>
                  </a:outerShdw>
                </a:effectLst>
              </a:rPr>
              <a:t>Oracle Applications</a:t>
            </a:r>
            <a:endParaRPr lang="en-US" sz="4000" b="0" cap="none" spc="600" dirty="0">
              <a:ln w="0"/>
              <a:solidFill>
                <a:schemeClr val="bg1"/>
              </a:solidFill>
              <a:effectLst>
                <a:outerShdw blurRad="38100" dist="19050" dir="2700000" algn="tl" rotWithShape="0">
                  <a:schemeClr val="dk1">
                    <a:alpha val="40000"/>
                  </a:schemeClr>
                </a:outerShdw>
              </a:effectLst>
            </a:endParaRPr>
          </a:p>
        </p:txBody>
      </p:sp>
      <p:pic>
        <p:nvPicPr>
          <p:cNvPr id="10" name="Picture 2" descr="http://www.veuzconcepts.com/img/oracle/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619" y="2644776"/>
            <a:ext cx="2632789" cy="10981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p:cNvGraphicFramePr/>
          <p:nvPr>
            <p:extLst>
              <p:ext uri="{D42A27DB-BD31-4B8C-83A1-F6EECF244321}">
                <p14:modId xmlns:p14="http://schemas.microsoft.com/office/powerpoint/2010/main" val="1803205687"/>
              </p:ext>
            </p:extLst>
          </p:nvPr>
        </p:nvGraphicFramePr>
        <p:xfrm>
          <a:off x="9329203" y="409112"/>
          <a:ext cx="2862797" cy="558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utoShape 4" descr="Image result for crm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3221410" y="536786"/>
            <a:ext cx="5856224" cy="5418667"/>
            <a:chOff x="3221410" y="536786"/>
            <a:chExt cx="5856224" cy="5418667"/>
          </a:xfrm>
        </p:grpSpPr>
        <p:graphicFrame>
          <p:nvGraphicFramePr>
            <p:cNvPr id="9" name="Diagram 8"/>
            <p:cNvGraphicFramePr/>
            <p:nvPr>
              <p:extLst>
                <p:ext uri="{D42A27DB-BD31-4B8C-83A1-F6EECF244321}">
                  <p14:modId xmlns:p14="http://schemas.microsoft.com/office/powerpoint/2010/main" val="690430827"/>
                </p:ext>
              </p:extLst>
            </p:nvPr>
          </p:nvGraphicFramePr>
          <p:xfrm>
            <a:off x="3221410" y="536786"/>
            <a:ext cx="5856224"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32" name="Picture 8" descr="http://www.strategybeach.com/wp-content/uploads/2014/04/crm-icon.gif"/>
            <p:cNvPicPr>
              <a:picLocks noChangeAspect="1" noChangeArrowheads="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95783" y="807553"/>
              <a:ext cx="414217" cy="4512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nfybiz.com/wp-content/uploads/2012/12/services_management2-300x254.jp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0" y="1579464"/>
              <a:ext cx="439749" cy="37232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mbaknol.com/wp-content/uploads/cache/2012/02/Finance-Manager-Mbaknol/612592200.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64000" y="2316904"/>
              <a:ext cx="460482" cy="38133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ipings.com/wp-content/uploads/2014/11/human-capital.jpg"/>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9874" y="3001423"/>
              <a:ext cx="675909" cy="50768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evershineblog.files.wordpress.com/2013/09/project-management-speech-bubble-illustration-on-white-background.jpg?w=390&amp;h=293"/>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58" r="6531" b="12628"/>
            <a:stretch/>
          </p:blipFill>
          <p:spPr bwMode="auto">
            <a:xfrm>
              <a:off x="4006938" y="3778381"/>
              <a:ext cx="574605" cy="42662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www.morton-fraser.com/sites/files/procure.jpg"/>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7624" y="4474277"/>
              <a:ext cx="484408" cy="48440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files.hostgator.co.in/hostgator232259/image/supply-chain-management1.jpg"/>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6800" t="29466" r="8033" b="38667"/>
            <a:stretch/>
          </p:blipFill>
          <p:spPr bwMode="auto">
            <a:xfrm>
              <a:off x="3347829" y="5374176"/>
              <a:ext cx="503579" cy="18842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Footer Placeholder 2"/>
          <p:cNvSpPr>
            <a:spLocks noGrp="1"/>
          </p:cNvSpPr>
          <p:nvPr>
            <p:ph type="ftr" sz="quarter" idx="11"/>
          </p:nvPr>
        </p:nvSpPr>
        <p:spPr/>
        <p:txBody>
          <a:bodyPr/>
          <a:lstStyle/>
          <a:p>
            <a:r>
              <a:rPr lang="en-US" smtClean="0"/>
              <a:t>©Nippon IT Solutions</a:t>
            </a:r>
            <a:endParaRPr lang="en-US" dirty="0"/>
          </a:p>
        </p:txBody>
      </p:sp>
      <p:sp>
        <p:nvSpPr>
          <p:cNvPr id="4" name="Slide Number Placeholder 3"/>
          <p:cNvSpPr>
            <a:spLocks noGrp="1"/>
          </p:cNvSpPr>
          <p:nvPr>
            <p:ph type="sldNum" sz="quarter" idx="12"/>
          </p:nvPr>
        </p:nvSpPr>
        <p:spPr/>
        <p:txBody>
          <a:bodyPr/>
          <a:lstStyle/>
          <a:p>
            <a:fld id="{7A3E93E6-B618-4B9C-8343-D9B8A6EA423B}" type="slidenum">
              <a:rPr lang="en-US" smtClean="0"/>
              <a:pPr/>
              <a:t>25</a:t>
            </a:fld>
            <a:endParaRPr lang="en-US"/>
          </a:p>
        </p:txBody>
      </p:sp>
    </p:spTree>
    <p:extLst>
      <p:ext uri="{BB962C8B-B14F-4D97-AF65-F5344CB8AC3E}">
        <p14:creationId xmlns:p14="http://schemas.microsoft.com/office/powerpoint/2010/main" val="2939392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rot="16200000">
            <a:off x="-2445339" y="2901322"/>
            <a:ext cx="5925314" cy="707886"/>
          </a:xfrm>
          <a:prstGeom prst="rect">
            <a:avLst/>
          </a:prstGeom>
          <a:noFill/>
        </p:spPr>
        <p:txBody>
          <a:bodyPr wrap="square" lIns="91440" tIns="45720" rIns="91440" bIns="45720">
            <a:spAutoFit/>
          </a:bodyPr>
          <a:lstStyle/>
          <a:p>
            <a:pPr algn="ctr"/>
            <a:r>
              <a:rPr lang="en-US" sz="4000" b="0" cap="none" spc="600" dirty="0" smtClean="0">
                <a:ln w="0"/>
                <a:solidFill>
                  <a:schemeClr val="bg1"/>
                </a:solidFill>
                <a:effectLst>
                  <a:outerShdw blurRad="38100" dist="19050" dir="2700000" algn="tl" rotWithShape="0">
                    <a:schemeClr val="dk1">
                      <a:alpha val="40000"/>
                    </a:schemeClr>
                  </a:outerShdw>
                </a:effectLst>
              </a:rPr>
              <a:t>Oracle Applications</a:t>
            </a:r>
            <a:endParaRPr lang="en-US" sz="4000" b="0" cap="none" spc="600" dirty="0">
              <a:ln w="0"/>
              <a:solidFill>
                <a:schemeClr val="bg1"/>
              </a:solidFill>
              <a:effectLst>
                <a:outerShdw blurRad="38100" dist="19050" dir="2700000" algn="tl" rotWithShape="0">
                  <a:schemeClr val="dk1">
                    <a:alpha val="40000"/>
                  </a:schemeClr>
                </a:outerShdw>
              </a:effectLst>
            </a:endParaRPr>
          </a:p>
        </p:txBody>
      </p:sp>
      <p:graphicFrame>
        <p:nvGraphicFramePr>
          <p:cNvPr id="38" name="Diagram 37"/>
          <p:cNvGraphicFramePr/>
          <p:nvPr>
            <p:extLst>
              <p:ext uri="{D42A27DB-BD31-4B8C-83A1-F6EECF244321}">
                <p14:modId xmlns:p14="http://schemas.microsoft.com/office/powerpoint/2010/main" val="2590082984"/>
              </p:ext>
            </p:extLst>
          </p:nvPr>
        </p:nvGraphicFramePr>
        <p:xfrm>
          <a:off x="3189660" y="536786"/>
          <a:ext cx="585622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9" name="Diagram 38"/>
          <p:cNvGraphicFramePr/>
          <p:nvPr>
            <p:extLst>
              <p:ext uri="{D42A27DB-BD31-4B8C-83A1-F6EECF244321}">
                <p14:modId xmlns:p14="http://schemas.microsoft.com/office/powerpoint/2010/main" val="2233431930"/>
              </p:ext>
            </p:extLst>
          </p:nvPr>
        </p:nvGraphicFramePr>
        <p:xfrm>
          <a:off x="9329203" y="409112"/>
          <a:ext cx="2862797" cy="5585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074" name="Picture 2" descr="http://selinistech.com/images/oracle-siebel.jpg"/>
          <p:cNvPicPr>
            <a:picLocks noChangeAspect="1" noChangeArrowheads="1"/>
          </p:cNvPicPr>
          <p:nvPr/>
        </p:nvPicPr>
        <p:blipFill rotWithShape="1">
          <a:blip r:embed="rId12">
            <a:extLst>
              <a:ext uri="{28A0092B-C50C-407E-A947-70E740481C1C}">
                <a14:useLocalDpi xmlns:a14="http://schemas.microsoft.com/office/drawing/2010/main" val="0"/>
              </a:ext>
            </a:extLst>
          </a:blip>
          <a:srcRect l="4705" t="17315" r="4182" b="19162"/>
          <a:stretch/>
        </p:blipFill>
        <p:spPr bwMode="auto">
          <a:xfrm>
            <a:off x="1215116" y="2573093"/>
            <a:ext cx="2702039" cy="1364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3">
            <a:clrChange>
              <a:clrFrom>
                <a:srgbClr val="FFFFFF"/>
              </a:clrFrom>
              <a:clrTo>
                <a:srgbClr val="FFFFFF">
                  <a:alpha val="0"/>
                </a:srgbClr>
              </a:clrTo>
            </a:clrChange>
          </a:blip>
          <a:srcRect l="67954" t="22776" r="6146" b="16214"/>
          <a:stretch/>
        </p:blipFill>
        <p:spPr>
          <a:xfrm>
            <a:off x="3307241" y="795020"/>
            <a:ext cx="670874" cy="611595"/>
          </a:xfrm>
          <a:prstGeom prst="rect">
            <a:avLst/>
          </a:prstGeom>
        </p:spPr>
      </p:pic>
      <p:pic>
        <p:nvPicPr>
          <p:cNvPr id="14" name="Picture 13"/>
          <p:cNvPicPr>
            <a:picLocks noChangeAspect="1"/>
          </p:cNvPicPr>
          <p:nvPr/>
        </p:nvPicPr>
        <p:blipFill rotWithShape="1">
          <a:blip r:embed="rId14">
            <a:clrChange>
              <a:clrFrom>
                <a:srgbClr val="FFFFFF"/>
              </a:clrFrom>
              <a:clrTo>
                <a:srgbClr val="FFFFFF">
                  <a:alpha val="0"/>
                </a:srgbClr>
              </a:clrTo>
            </a:clrChange>
          </a:blip>
          <a:srcRect l="22652" t="24522" r="63186" b="41910"/>
          <a:stretch/>
        </p:blipFill>
        <p:spPr>
          <a:xfrm>
            <a:off x="3976221" y="3367088"/>
            <a:ext cx="677401" cy="621417"/>
          </a:xfrm>
          <a:prstGeom prst="rect">
            <a:avLst/>
          </a:prstGeom>
        </p:spPr>
      </p:pic>
      <p:pic>
        <p:nvPicPr>
          <p:cNvPr id="15" name="Picture 14"/>
          <p:cNvPicPr>
            <a:picLocks noChangeAspect="1"/>
          </p:cNvPicPr>
          <p:nvPr/>
        </p:nvPicPr>
        <p:blipFill rotWithShape="1">
          <a:blip r:embed="rId15">
            <a:clrChange>
              <a:clrFrom>
                <a:srgbClr val="FFFFFF"/>
              </a:clrFrom>
              <a:clrTo>
                <a:srgbClr val="FFFFFF">
                  <a:alpha val="0"/>
                </a:srgbClr>
              </a:clrTo>
            </a:clrChange>
          </a:blip>
          <a:srcRect l="22536" t="22405" r="62601" b="38886"/>
          <a:stretch/>
        </p:blipFill>
        <p:spPr>
          <a:xfrm>
            <a:off x="3772110" y="4194228"/>
            <a:ext cx="670129" cy="675406"/>
          </a:xfrm>
          <a:prstGeom prst="rect">
            <a:avLst/>
          </a:prstGeom>
        </p:spPr>
      </p:pic>
      <p:pic>
        <p:nvPicPr>
          <p:cNvPr id="16" name="Picture 15"/>
          <p:cNvPicPr>
            <a:picLocks noChangeAspect="1"/>
          </p:cNvPicPr>
          <p:nvPr/>
        </p:nvPicPr>
        <p:blipFill rotWithShape="1">
          <a:blip r:embed="rId16">
            <a:clrChange>
              <a:clrFrom>
                <a:srgbClr val="FFFFFF"/>
              </a:clrFrom>
              <a:clrTo>
                <a:srgbClr val="FFFFFF">
                  <a:alpha val="0"/>
                </a:srgbClr>
              </a:clrTo>
            </a:clrChange>
          </a:blip>
          <a:srcRect l="20974" t="25781" r="61792" b="28516"/>
          <a:stretch/>
        </p:blipFill>
        <p:spPr>
          <a:xfrm>
            <a:off x="3269141" y="5006353"/>
            <a:ext cx="687835" cy="705936"/>
          </a:xfrm>
          <a:prstGeom prst="rect">
            <a:avLst/>
          </a:prstGeom>
        </p:spPr>
      </p:pic>
      <p:pic>
        <p:nvPicPr>
          <p:cNvPr id="5" name="Picture 4"/>
          <p:cNvPicPr>
            <a:picLocks noChangeAspect="1"/>
          </p:cNvPicPr>
          <p:nvPr/>
        </p:nvPicPr>
        <p:blipFill rotWithShape="1">
          <a:blip r:embed="rId17">
            <a:clrChange>
              <a:clrFrom>
                <a:srgbClr val="FFFFFF"/>
              </a:clrFrom>
              <a:clrTo>
                <a:srgbClr val="FFFFFF">
                  <a:alpha val="0"/>
                </a:srgbClr>
              </a:clrTo>
            </a:clrChange>
          </a:blip>
          <a:srcRect l="23413" t="16982" r="64455" b="52256"/>
          <a:stretch/>
        </p:blipFill>
        <p:spPr>
          <a:xfrm>
            <a:off x="3970496" y="2503632"/>
            <a:ext cx="683126" cy="670358"/>
          </a:xfrm>
          <a:prstGeom prst="rect">
            <a:avLst/>
          </a:prstGeom>
        </p:spPr>
      </p:pic>
      <p:pic>
        <p:nvPicPr>
          <p:cNvPr id="18" name="Picture 17"/>
          <p:cNvPicPr>
            <a:picLocks noChangeAspect="1"/>
          </p:cNvPicPr>
          <p:nvPr/>
        </p:nvPicPr>
        <p:blipFill rotWithShape="1">
          <a:blip r:embed="rId18">
            <a:clrChange>
              <a:clrFrom>
                <a:srgbClr val="FFFFFF"/>
              </a:clrFrom>
              <a:clrTo>
                <a:srgbClr val="FFFFFF">
                  <a:alpha val="0"/>
                </a:srgbClr>
              </a:clrTo>
            </a:clrChange>
          </a:blip>
          <a:srcRect l="23939" t="16658" r="64357" b="51588"/>
          <a:stretch/>
        </p:blipFill>
        <p:spPr>
          <a:xfrm>
            <a:off x="3756445" y="1612338"/>
            <a:ext cx="689211" cy="723671"/>
          </a:xfrm>
          <a:prstGeom prst="rect">
            <a:avLst/>
          </a:prstGeom>
        </p:spPr>
      </p:pic>
      <p:sp>
        <p:nvSpPr>
          <p:cNvPr id="2" name="Footer Placeholder 1"/>
          <p:cNvSpPr>
            <a:spLocks noGrp="1"/>
          </p:cNvSpPr>
          <p:nvPr>
            <p:ph type="ftr" sz="quarter" idx="11"/>
          </p:nvPr>
        </p:nvSpPr>
        <p:spPr/>
        <p:txBody>
          <a:bodyPr/>
          <a:lstStyle/>
          <a:p>
            <a:r>
              <a:rPr lang="en-US" smtClean="0"/>
              <a:t>©Nippon IT Solutions</a:t>
            </a:r>
            <a:endParaRPr lang="en-US" dirty="0"/>
          </a:p>
        </p:txBody>
      </p:sp>
      <p:sp>
        <p:nvSpPr>
          <p:cNvPr id="3" name="Slide Number Placeholder 2"/>
          <p:cNvSpPr>
            <a:spLocks noGrp="1"/>
          </p:cNvSpPr>
          <p:nvPr>
            <p:ph type="sldNum" sz="quarter" idx="12"/>
          </p:nvPr>
        </p:nvSpPr>
        <p:spPr/>
        <p:txBody>
          <a:bodyPr/>
          <a:lstStyle/>
          <a:p>
            <a:fld id="{7A3E93E6-B618-4B9C-8343-D9B8A6EA423B}" type="slidenum">
              <a:rPr lang="en-US" smtClean="0"/>
              <a:pPr/>
              <a:t>26</a:t>
            </a:fld>
            <a:endParaRPr lang="en-US"/>
          </a:p>
        </p:txBody>
      </p:sp>
    </p:spTree>
    <p:extLst>
      <p:ext uri="{BB962C8B-B14F-4D97-AF65-F5344CB8AC3E}">
        <p14:creationId xmlns:p14="http://schemas.microsoft.com/office/powerpoint/2010/main" val="4011428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336888"/>
            <a:ext cx="10108096" cy="704099"/>
          </a:xfrm>
        </p:spPr>
        <p:txBody>
          <a:bodyPr vert="horz" lIns="91440" tIns="45720" rIns="91440" bIns="45720" rtlCol="0" anchor="b">
            <a:noAutofit/>
          </a:bodyPr>
          <a:lstStyle/>
          <a:p>
            <a:pPr>
              <a:spcBef>
                <a:spcPts val="1000"/>
              </a:spcBef>
              <a:buFont typeface="Arial" panose="020B0604020202020204" pitchFamily="34" charset="0"/>
            </a:pPr>
            <a:r>
              <a:rPr lang="en-IN" b="1" dirty="0">
                <a:effectLst>
                  <a:outerShdw blurRad="38100" dist="38100" dir="2700000" algn="tl">
                    <a:srgbClr val="000000">
                      <a:alpha val="43137"/>
                    </a:srgbClr>
                  </a:outerShdw>
                </a:effectLst>
                <a:ea typeface="+mn-ea"/>
                <a:cs typeface="+mn-cs"/>
              </a:rPr>
              <a:t>Data warehouse and BI offerings</a:t>
            </a:r>
          </a:p>
        </p:txBody>
      </p:sp>
      <p:sp>
        <p:nvSpPr>
          <p:cNvPr id="4" name="Footer Placeholder 3"/>
          <p:cNvSpPr>
            <a:spLocks noGrp="1"/>
          </p:cNvSpPr>
          <p:nvPr>
            <p:ph type="ftr" sz="quarter" idx="11"/>
          </p:nvPr>
        </p:nvSpPr>
        <p:spPr/>
        <p:txBody>
          <a:bodyPr/>
          <a:lstStyle/>
          <a:p>
            <a:r>
              <a:rPr lang="en-IN" smtClean="0"/>
              <a:t>©Nippon IT Solutions</a:t>
            </a:r>
            <a:endParaRPr lang="en-IN" dirty="0" smtClean="0"/>
          </a:p>
        </p:txBody>
      </p:sp>
      <p:sp>
        <p:nvSpPr>
          <p:cNvPr id="5" name="Slide Number Placeholder 4"/>
          <p:cNvSpPr>
            <a:spLocks noGrp="1"/>
          </p:cNvSpPr>
          <p:nvPr>
            <p:ph type="sldNum" sz="quarter" idx="12"/>
          </p:nvPr>
        </p:nvSpPr>
        <p:spPr/>
        <p:txBody>
          <a:bodyPr/>
          <a:lstStyle/>
          <a:p>
            <a:fld id="{7A3E93E6-B618-4B9C-8343-D9B8A6EA423B}" type="slidenum">
              <a:rPr lang="en-US" smtClean="0"/>
              <a:pPr/>
              <a:t>3</a:t>
            </a:fld>
            <a:endParaRPr lang="en-US" dirty="0"/>
          </a:p>
        </p:txBody>
      </p:sp>
      <p:graphicFrame>
        <p:nvGraphicFramePr>
          <p:cNvPr id="6" name="Diagram 5"/>
          <p:cNvGraphicFramePr/>
          <p:nvPr>
            <p:extLst/>
          </p:nvPr>
        </p:nvGraphicFramePr>
        <p:xfrm>
          <a:off x="2164144" y="1635706"/>
          <a:ext cx="8599001" cy="370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045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50695" y="353925"/>
            <a:ext cx="9216189" cy="5770147"/>
          </a:xfrm>
        </p:spPr>
        <p:txBody>
          <a:bodyPr>
            <a:noAutofit/>
          </a:bodyPr>
          <a:lstStyle/>
          <a:p>
            <a:pPr>
              <a:buFont typeface="Wingdings" panose="05000000000000000000" pitchFamily="2" charset="2"/>
              <a:buChar char="Ø"/>
            </a:pPr>
            <a:r>
              <a:rPr lang="en-IN" sz="1400" dirty="0"/>
              <a:t>Readiness Assessment and Strategy Prioritization projects are appropriate both for organizations embarking on their initial data warehouse/business intelligence (DW/BI) effort and those with a mature DW/BI environment.</a:t>
            </a:r>
          </a:p>
          <a:p>
            <a:pPr>
              <a:buFont typeface="Wingdings" panose="05000000000000000000" pitchFamily="2" charset="2"/>
              <a:buChar char="Ø"/>
            </a:pPr>
            <a:r>
              <a:rPr lang="en-IN" sz="1400" dirty="0"/>
              <a:t>If this is your initial foray into DW/BI</a:t>
            </a:r>
            <a:r>
              <a:rPr lang="en-IN" sz="1400" dirty="0" smtClean="0"/>
              <a:t>, NipponITS </a:t>
            </a:r>
            <a:r>
              <a:rPr lang="en-IN" sz="1400" dirty="0"/>
              <a:t>Team participates in the early planning stages to evaluate your organization’s readiness to launch a DW/BI initiative and develop an effective </a:t>
            </a:r>
            <a:r>
              <a:rPr lang="en-IN" sz="1400" dirty="0" smtClean="0"/>
              <a:t>strategy. </a:t>
            </a:r>
          </a:p>
          <a:p>
            <a:pPr>
              <a:buFont typeface="Wingdings" panose="05000000000000000000" pitchFamily="2" charset="2"/>
              <a:buChar char="Ø"/>
            </a:pPr>
            <a:r>
              <a:rPr lang="en-IN" sz="1400" dirty="0" smtClean="0"/>
              <a:t>We </a:t>
            </a:r>
            <a:r>
              <a:rPr lang="en-IN" sz="1400" dirty="0"/>
              <a:t>work with management to identify a high-priority, manageable initial scope, develop justification, and establish a roadmap for subsequent phases. </a:t>
            </a:r>
            <a:endParaRPr lang="en-IN" sz="1400" dirty="0" smtClean="0"/>
          </a:p>
          <a:p>
            <a:pPr>
              <a:buFont typeface="Wingdings" panose="05000000000000000000" pitchFamily="2" charset="2"/>
              <a:buChar char="Ø"/>
            </a:pPr>
            <a:r>
              <a:rPr lang="en-IN" sz="1400" dirty="0" smtClean="0"/>
              <a:t>If </a:t>
            </a:r>
            <a:r>
              <a:rPr lang="en-IN" sz="1400" dirty="0"/>
              <a:t>you have a mature DW/BI environment, an assessment engagement will identify opportunities to grow and enhance your capabilities. NipponITS Team will work with your organization to evaluate your current environment, assess your methodology and strategy, and ensure your organization’s DW/BI capabilities align with the business’s strategies and </a:t>
            </a:r>
            <a:r>
              <a:rPr lang="en-IN" sz="1400" dirty="0" smtClean="0"/>
              <a:t>requirements. </a:t>
            </a:r>
            <a:r>
              <a:rPr lang="en-IN" sz="1400" dirty="0"/>
              <a:t>The assessment analysis will identify critical gaps, needs and recommended actions.</a:t>
            </a:r>
          </a:p>
          <a:p>
            <a:pPr>
              <a:buFont typeface="Wingdings" panose="05000000000000000000" pitchFamily="2" charset="2"/>
              <a:buChar char="Ø"/>
            </a:pPr>
            <a:r>
              <a:rPr lang="en-IN" sz="1400" dirty="0"/>
              <a:t>Regardless of the maturity of your DW/BI environment, the goals and objectives for an assessment/strategy project include:</a:t>
            </a:r>
          </a:p>
          <a:p>
            <a:pPr lvl="1">
              <a:buFont typeface="Wingdings" panose="05000000000000000000" pitchFamily="2" charset="2"/>
              <a:buChar char="§"/>
            </a:pPr>
            <a:r>
              <a:rPr lang="en-IN" sz="1400" dirty="0"/>
              <a:t>Understand the high priority business requirements </a:t>
            </a:r>
            <a:r>
              <a:rPr lang="en-IN" sz="1400" dirty="0" smtClean="0"/>
              <a:t>,reporting </a:t>
            </a:r>
            <a:r>
              <a:rPr lang="en-IN" sz="1400" dirty="0"/>
              <a:t>and analytic needs.</a:t>
            </a:r>
          </a:p>
          <a:p>
            <a:pPr lvl="1">
              <a:buFont typeface="Wingdings" panose="05000000000000000000" pitchFamily="2" charset="2"/>
              <a:buChar char="§"/>
            </a:pPr>
            <a:r>
              <a:rPr lang="en-IN" sz="1400" dirty="0"/>
              <a:t>Conduct a high level review of the data and data architecture to determine its suitability for supporting the identified requirements.</a:t>
            </a:r>
          </a:p>
          <a:p>
            <a:pPr lvl="1">
              <a:buFont typeface="Wingdings" panose="05000000000000000000" pitchFamily="2" charset="2"/>
              <a:buChar char="§"/>
            </a:pPr>
            <a:r>
              <a:rPr lang="en-IN" sz="1400" dirty="0"/>
              <a:t>Derive a roadmap based on the data realities and business priorities to assure the DW/BI environment will meet the organization’s ongoing and future reporting and analytic needs.</a:t>
            </a:r>
          </a:p>
          <a:p>
            <a:pPr>
              <a:buFont typeface="Wingdings" panose="05000000000000000000" pitchFamily="2" charset="2"/>
              <a:buChar char="Ø"/>
            </a:pPr>
            <a:r>
              <a:rPr lang="en-IN" sz="1400" dirty="0"/>
              <a:t>Assessment/strategy projects typically include the following activities:</a:t>
            </a:r>
          </a:p>
          <a:p>
            <a:pPr lvl="1">
              <a:buFont typeface="Wingdings" panose="05000000000000000000" pitchFamily="2" charset="2"/>
              <a:buChar char="§"/>
            </a:pPr>
            <a:r>
              <a:rPr lang="en-IN" sz="1400" dirty="0"/>
              <a:t>Interview key business and IT sponsors and stakeholders.</a:t>
            </a:r>
          </a:p>
          <a:p>
            <a:pPr lvl="1">
              <a:buFont typeface="Wingdings" panose="05000000000000000000" pitchFamily="2" charset="2"/>
              <a:buChar char="§"/>
            </a:pPr>
            <a:r>
              <a:rPr lang="en-IN" sz="1400" dirty="0" err="1"/>
              <a:t>Analyze</a:t>
            </a:r>
            <a:r>
              <a:rPr lang="en-IN" sz="1400" dirty="0"/>
              <a:t> critical business requirements, executive commitment, and fundamental technical issues.</a:t>
            </a:r>
          </a:p>
          <a:p>
            <a:pPr lvl="1">
              <a:buFont typeface="Wingdings" panose="05000000000000000000" pitchFamily="2" charset="2"/>
              <a:buChar char="§"/>
            </a:pPr>
            <a:r>
              <a:rPr lang="en-IN" sz="1400" dirty="0"/>
              <a:t>Facilitate a management session to review findings, reach consensus on priorities, and secure commitment to a roadmap.</a:t>
            </a:r>
          </a:p>
          <a:p>
            <a:pPr lvl="1">
              <a:buFont typeface="Wingdings" panose="05000000000000000000" pitchFamily="2" charset="2"/>
              <a:buChar char="§"/>
            </a:pPr>
            <a:r>
              <a:rPr lang="en-IN" sz="1400" dirty="0"/>
              <a:t>Recommend an overall strategy for delivering enhanced DW/BI capabilities, including overall methodology, project scope, and data architecture</a:t>
            </a:r>
            <a:r>
              <a:rPr lang="en-IN" sz="1400" dirty="0" smtClean="0"/>
              <a:t>.</a:t>
            </a:r>
            <a:endParaRPr lang="en-IN" sz="1400" dirty="0"/>
          </a:p>
        </p:txBody>
      </p:sp>
      <p:sp>
        <p:nvSpPr>
          <p:cNvPr id="4" name="Footer Placeholder 3"/>
          <p:cNvSpPr>
            <a:spLocks noGrp="1"/>
          </p:cNvSpPr>
          <p:nvPr>
            <p:ph type="ftr" sz="quarter" idx="11"/>
          </p:nvPr>
        </p:nvSpPr>
        <p:spPr/>
        <p:txBody>
          <a:bodyPr/>
          <a:lstStyle/>
          <a:p>
            <a:r>
              <a:rPr lang="en-IN" smtClean="0"/>
              <a:t>©Nippon IT Solutions</a:t>
            </a:r>
            <a:endParaRPr lang="en-IN" dirty="0" smtClean="0"/>
          </a:p>
        </p:txBody>
      </p:sp>
      <p:sp>
        <p:nvSpPr>
          <p:cNvPr id="10" name="Slide Number Placeholder 9"/>
          <p:cNvSpPr>
            <a:spLocks noGrp="1"/>
          </p:cNvSpPr>
          <p:nvPr>
            <p:ph type="sldNum" sz="quarter" idx="12"/>
          </p:nvPr>
        </p:nvSpPr>
        <p:spPr/>
        <p:txBody>
          <a:bodyPr/>
          <a:lstStyle/>
          <a:p>
            <a:fld id="{7A3E93E6-B618-4B9C-8343-D9B8A6EA423B}" type="slidenum">
              <a:rPr lang="en-US" smtClean="0"/>
              <a:pPr/>
              <a:t>4</a:t>
            </a:fld>
            <a:endParaRPr lang="en-US" dirty="0"/>
          </a:p>
        </p:txBody>
      </p:sp>
      <p:grpSp>
        <p:nvGrpSpPr>
          <p:cNvPr id="11" name="Group 10"/>
          <p:cNvGrpSpPr/>
          <p:nvPr/>
        </p:nvGrpSpPr>
        <p:grpSpPr>
          <a:xfrm>
            <a:off x="108282" y="360947"/>
            <a:ext cx="2413716" cy="5678906"/>
            <a:chOff x="2073" y="0"/>
            <a:chExt cx="2034286" cy="3702166"/>
          </a:xfrm>
        </p:grpSpPr>
        <p:sp>
          <p:nvSpPr>
            <p:cNvPr id="12" name="Flowchart: Manual Operation 11"/>
            <p:cNvSpPr/>
            <p:nvPr/>
          </p:nvSpPr>
          <p:spPr>
            <a:xfrm rot="16200000">
              <a:off x="-831867" y="833940"/>
              <a:ext cx="3702166" cy="2034285"/>
            </a:xfrm>
            <a:prstGeom prst="flowChartManualOperation">
              <a:avLst/>
            </a:prstGeom>
            <a:solidFill>
              <a:srgbClr val="93C734"/>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3" name="Flowchart: Manual Operation 4"/>
            <p:cNvSpPr/>
            <p:nvPr/>
          </p:nvSpPr>
          <p:spPr>
            <a:xfrm>
              <a:off x="123757" y="1092472"/>
              <a:ext cx="1912602" cy="156754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400" b="1" kern="1200" dirty="0" smtClean="0">
                  <a:solidFill>
                    <a:schemeClr val="tx1"/>
                  </a:solidFill>
                  <a:effectLst>
                    <a:outerShdw blurRad="38100" dist="38100" dir="2700000" algn="tl">
                      <a:srgbClr val="000000">
                        <a:alpha val="43137"/>
                      </a:srgbClr>
                    </a:outerShdw>
                  </a:effectLst>
                </a:rPr>
                <a:t>Consulting</a:t>
              </a:r>
              <a:endParaRPr lang="en-IN" sz="24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ts val="600"/>
                </a:spcAft>
                <a:buChar char="••"/>
              </a:pPr>
              <a:r>
                <a:rPr lang="en-IN" sz="2000" b="1" dirty="0">
                  <a:solidFill>
                    <a:schemeClr val="tx1"/>
                  </a:solidFill>
                </a:rPr>
                <a:t>DW</a:t>
              </a:r>
              <a:r>
                <a:rPr lang="en-IN" sz="1600" dirty="0">
                  <a:solidFill>
                    <a:schemeClr val="tx1"/>
                  </a:solidFill>
                </a:rPr>
                <a:t> </a:t>
              </a:r>
              <a:r>
                <a:rPr lang="en-IN" sz="2000" b="1" dirty="0">
                  <a:solidFill>
                    <a:schemeClr val="tx1"/>
                  </a:solidFill>
                </a:rPr>
                <a:t>&amp;</a:t>
              </a:r>
              <a:r>
                <a:rPr lang="en-IN" sz="1600" dirty="0">
                  <a:solidFill>
                    <a:schemeClr val="tx1"/>
                  </a:solidFill>
                </a:rPr>
                <a:t> </a:t>
              </a:r>
              <a:r>
                <a:rPr lang="en-IN" sz="2000" b="1" dirty="0">
                  <a:solidFill>
                    <a:schemeClr val="tx1"/>
                  </a:solidFill>
                </a:rPr>
                <a:t>BI</a:t>
              </a:r>
              <a:r>
                <a:rPr lang="en-IN" sz="1600" dirty="0">
                  <a:solidFill>
                    <a:schemeClr val="tx1"/>
                  </a:solidFill>
                </a:rPr>
                <a:t> </a:t>
              </a:r>
              <a:r>
                <a:rPr lang="en-IN" sz="2000" b="1" dirty="0">
                  <a:solidFill>
                    <a:schemeClr val="tx1"/>
                  </a:solidFill>
                </a:rPr>
                <a:t>Strategy</a:t>
              </a:r>
            </a:p>
            <a:p>
              <a:pPr marL="171450" lvl="1" indent="-171450" algn="l" defTabSz="711200">
                <a:lnSpc>
                  <a:spcPct val="90000"/>
                </a:lnSpc>
                <a:spcBef>
                  <a:spcPct val="0"/>
                </a:spcBef>
                <a:spcAft>
                  <a:spcPts val="600"/>
                </a:spcAft>
                <a:buChar char="••"/>
              </a:pPr>
              <a:r>
                <a:rPr lang="en-IN" sz="1600" dirty="0">
                  <a:solidFill>
                    <a:schemeClr val="tx1"/>
                  </a:solidFill>
                </a:rPr>
                <a:t>Business</a:t>
              </a:r>
              <a:r>
                <a:rPr lang="en-IN" sz="2000" b="1" kern="1200" dirty="0" smtClean="0">
                  <a:solidFill>
                    <a:schemeClr val="tx1"/>
                  </a:solidFill>
                </a:rPr>
                <a:t> </a:t>
              </a:r>
              <a:r>
                <a:rPr lang="en-IN" sz="1600" dirty="0">
                  <a:solidFill>
                    <a:schemeClr val="tx1"/>
                  </a:solidFill>
                </a:rPr>
                <a:t>Requirements</a:t>
              </a:r>
            </a:p>
            <a:p>
              <a:pPr marL="171450" lvl="1" indent="-171450" algn="l" defTabSz="711200">
                <a:lnSpc>
                  <a:spcPct val="90000"/>
                </a:lnSpc>
                <a:spcBef>
                  <a:spcPct val="0"/>
                </a:spcBef>
                <a:spcAft>
                  <a:spcPts val="600"/>
                </a:spcAft>
                <a:buChar char="••"/>
              </a:pPr>
              <a:r>
                <a:rPr lang="en-IN" sz="1600" dirty="0">
                  <a:solidFill>
                    <a:schemeClr val="tx1"/>
                  </a:solidFill>
                </a:rPr>
                <a:t>Dimensional</a:t>
              </a:r>
              <a:r>
                <a:rPr lang="en-IN" sz="2000" b="1" dirty="0">
                  <a:solidFill>
                    <a:schemeClr val="tx1"/>
                  </a:solidFill>
                </a:rPr>
                <a:t> </a:t>
              </a:r>
              <a:r>
                <a:rPr lang="en-IN" sz="1600" dirty="0">
                  <a:solidFill>
                    <a:schemeClr val="tx1"/>
                  </a:solidFill>
                </a:rPr>
                <a:t>Modelling</a:t>
              </a:r>
            </a:p>
            <a:p>
              <a:pPr marL="171450" lvl="1" indent="-171450" algn="l" defTabSz="711200">
                <a:lnSpc>
                  <a:spcPct val="90000"/>
                </a:lnSpc>
                <a:spcBef>
                  <a:spcPct val="0"/>
                </a:spcBef>
                <a:spcAft>
                  <a:spcPts val="600"/>
                </a:spcAft>
                <a:buChar char="••"/>
              </a:pPr>
              <a:r>
                <a:rPr lang="en-IN" sz="1600" b="0" kern="1200" dirty="0" smtClean="0">
                  <a:solidFill>
                    <a:schemeClr val="tx1"/>
                  </a:solidFill>
                </a:rPr>
                <a:t>Dimensional Model Design Review</a:t>
              </a:r>
              <a:endParaRPr lang="en-IN" sz="1600" b="0" kern="1200" dirty="0">
                <a:solidFill>
                  <a:schemeClr val="tx1"/>
                </a:solidFill>
              </a:endParaRPr>
            </a:p>
          </p:txBody>
        </p:sp>
      </p:grpSp>
    </p:spTree>
    <p:extLst>
      <p:ext uri="{BB962C8B-B14F-4D97-AF65-F5344CB8AC3E}">
        <p14:creationId xmlns:p14="http://schemas.microsoft.com/office/powerpoint/2010/main" val="2738723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2558093" y="1167063"/>
            <a:ext cx="9216189" cy="4282122"/>
          </a:xfrm>
        </p:spPr>
        <p:txBody>
          <a:bodyPr>
            <a:noAutofit/>
          </a:bodyPr>
          <a:lstStyle/>
          <a:p>
            <a:pPr>
              <a:buFont typeface="Wingdings" panose="05000000000000000000" pitchFamily="2" charset="2"/>
              <a:buChar char="Ø"/>
            </a:pPr>
            <a:r>
              <a:rPr lang="en-IN" sz="1400" dirty="0"/>
              <a:t>Aligning the data warehouse/business intelligence (DW/BI) environment with the business’s requirements is absolutely critical to a successful </a:t>
            </a:r>
            <a:r>
              <a:rPr lang="en-IN" sz="1400" dirty="0" smtClean="0"/>
              <a:t>initiative period</a:t>
            </a:r>
            <a:r>
              <a:rPr lang="en-IN" sz="1400" dirty="0"/>
              <a:t>. </a:t>
            </a:r>
            <a:endParaRPr lang="en-IN" sz="1400" dirty="0" smtClean="0"/>
          </a:p>
          <a:p>
            <a:pPr>
              <a:buFont typeface="Wingdings" panose="05000000000000000000" pitchFamily="2" charset="2"/>
              <a:buChar char="Ø"/>
            </a:pPr>
            <a:r>
              <a:rPr lang="en-IN" sz="1400" dirty="0" smtClean="0"/>
              <a:t>Best-of-breed </a:t>
            </a:r>
            <a:r>
              <a:rPr lang="en-IN" sz="1400" dirty="0"/>
              <a:t>tools or sophisticated designs won’t salvage a DW/BI project that fails to focus on the business. </a:t>
            </a:r>
          </a:p>
          <a:p>
            <a:pPr>
              <a:buFont typeface="Wingdings" panose="05000000000000000000" pitchFamily="2" charset="2"/>
              <a:buChar char="Ø"/>
            </a:pPr>
            <a:r>
              <a:rPr lang="en-IN" sz="1400" dirty="0" smtClean="0"/>
              <a:t>Nippon </a:t>
            </a:r>
            <a:r>
              <a:rPr lang="en-IN" sz="1400" dirty="0"/>
              <a:t>ITS team interviews key business management and knowledge workers to understand their business objectives, analytic requirements and associated potential business impact, and project success criteria. </a:t>
            </a:r>
            <a:endParaRPr lang="en-IN" sz="1400" dirty="0" smtClean="0"/>
          </a:p>
          <a:p>
            <a:pPr>
              <a:buFont typeface="Wingdings" panose="05000000000000000000" pitchFamily="2" charset="2"/>
              <a:buChar char="Ø"/>
            </a:pPr>
            <a:r>
              <a:rPr lang="en-IN" sz="1400" dirty="0" smtClean="0"/>
              <a:t>We </a:t>
            </a:r>
            <a:r>
              <a:rPr lang="en-IN" sz="1400" dirty="0"/>
              <a:t>conduct data discovery interviews with IT representatives knowledgeable about the key source systems to ensure that appropriate, feasible boundaries are established early in the process. </a:t>
            </a:r>
            <a:endParaRPr lang="en-IN" sz="1400" dirty="0" smtClean="0"/>
          </a:p>
          <a:p>
            <a:pPr>
              <a:buFont typeface="Wingdings" panose="05000000000000000000" pitchFamily="2" charset="2"/>
              <a:buChar char="Ø"/>
            </a:pPr>
            <a:r>
              <a:rPr lang="en-IN" sz="1400" dirty="0" smtClean="0"/>
              <a:t>Upon </a:t>
            </a:r>
            <a:r>
              <a:rPr lang="en-IN" sz="1400" dirty="0"/>
              <a:t>completion of the interview process, Nippon ITS team assimilates and </a:t>
            </a:r>
            <a:r>
              <a:rPr lang="en-IN" sz="1400" dirty="0" err="1"/>
              <a:t>analyzes</a:t>
            </a:r>
            <a:r>
              <a:rPr lang="en-IN" sz="1400" dirty="0"/>
              <a:t> the interview results. The findings are then presented to the appropriate stakeholders to validate the results, ensure consensus on the vision, and establish future priorities.</a:t>
            </a:r>
          </a:p>
          <a:p>
            <a:pPr>
              <a:buFont typeface="Wingdings" panose="05000000000000000000" pitchFamily="2" charset="2"/>
              <a:buChar char="Ø"/>
            </a:pPr>
            <a:r>
              <a:rPr lang="en-IN" sz="1400" dirty="0"/>
              <a:t>NipponITS team’s requirements deliverable typically covers the following topics: </a:t>
            </a:r>
          </a:p>
          <a:p>
            <a:pPr lvl="1">
              <a:buFont typeface="Wingdings" panose="05000000000000000000" pitchFamily="2" charset="2"/>
              <a:buChar char="§"/>
            </a:pPr>
            <a:r>
              <a:rPr lang="en-IN" sz="1400" dirty="0" smtClean="0"/>
              <a:t>Critical </a:t>
            </a:r>
            <a:r>
              <a:rPr lang="en-IN" sz="1400" dirty="0"/>
              <a:t>business and analytic requirements</a:t>
            </a:r>
          </a:p>
          <a:p>
            <a:pPr lvl="1">
              <a:buFont typeface="Wingdings" panose="05000000000000000000" pitchFamily="2" charset="2"/>
              <a:buChar char="§"/>
            </a:pPr>
            <a:r>
              <a:rPr lang="en-IN" sz="1400" dirty="0" smtClean="0"/>
              <a:t>Feasibility </a:t>
            </a:r>
            <a:r>
              <a:rPr lang="en-IN" sz="1400" dirty="0"/>
              <a:t>of existing systems and data to support the capabilities required</a:t>
            </a:r>
          </a:p>
          <a:p>
            <a:pPr lvl="1">
              <a:buFont typeface="Wingdings" panose="05000000000000000000" pitchFamily="2" charset="2"/>
              <a:buChar char="§"/>
            </a:pPr>
            <a:r>
              <a:rPr lang="en-IN" sz="1400" dirty="0" smtClean="0"/>
              <a:t>Preliminary </a:t>
            </a:r>
            <a:r>
              <a:rPr lang="en-IN" sz="1400" dirty="0"/>
              <a:t>data warehouse bus architecture with common business dimensions</a:t>
            </a:r>
          </a:p>
          <a:p>
            <a:pPr lvl="1">
              <a:buFont typeface="Wingdings" panose="05000000000000000000" pitchFamily="2" charset="2"/>
              <a:buChar char="§"/>
            </a:pPr>
            <a:r>
              <a:rPr lang="en-IN" sz="1400" dirty="0"/>
              <a:t>I</a:t>
            </a:r>
            <a:r>
              <a:rPr lang="en-IN" sz="1400" dirty="0" smtClean="0"/>
              <a:t>nitial </a:t>
            </a:r>
            <a:r>
              <a:rPr lang="en-IN" sz="1400" dirty="0"/>
              <a:t>project success criteria </a:t>
            </a:r>
          </a:p>
          <a:p>
            <a:pPr lvl="1">
              <a:buFont typeface="Wingdings" panose="05000000000000000000" pitchFamily="2" charset="2"/>
              <a:buChar char="§"/>
            </a:pPr>
            <a:r>
              <a:rPr lang="en-IN" sz="1400" dirty="0" smtClean="0"/>
              <a:t>Key </a:t>
            </a:r>
            <a:r>
              <a:rPr lang="en-IN" sz="1400" dirty="0"/>
              <a:t>issues/risks with tactical and strategic recommendations.</a:t>
            </a:r>
          </a:p>
        </p:txBody>
      </p:sp>
      <p:sp>
        <p:nvSpPr>
          <p:cNvPr id="13" name="Footer Placeholder 3"/>
          <p:cNvSpPr>
            <a:spLocks noGrp="1"/>
          </p:cNvSpPr>
          <p:nvPr>
            <p:ph type="ftr" sz="quarter" idx="11"/>
          </p:nvPr>
        </p:nvSpPr>
        <p:spPr>
          <a:xfrm>
            <a:off x="1245704" y="6323586"/>
            <a:ext cx="5217941" cy="365125"/>
          </a:xfrm>
        </p:spPr>
        <p:txBody>
          <a:bodyPr/>
          <a:lstStyle/>
          <a:p>
            <a:r>
              <a:rPr lang="en-IN" smtClean="0"/>
              <a:t>©Nippon IT Solutions</a:t>
            </a:r>
            <a:endParaRPr lang="en-IN" dirty="0" smtClean="0"/>
          </a:p>
        </p:txBody>
      </p:sp>
      <p:sp>
        <p:nvSpPr>
          <p:cNvPr id="18" name="Slide Number Placeholder 17"/>
          <p:cNvSpPr>
            <a:spLocks noGrp="1"/>
          </p:cNvSpPr>
          <p:nvPr>
            <p:ph type="sldNum" sz="quarter" idx="12"/>
          </p:nvPr>
        </p:nvSpPr>
        <p:spPr/>
        <p:txBody>
          <a:bodyPr/>
          <a:lstStyle/>
          <a:p>
            <a:fld id="{7A3E93E6-B618-4B9C-8343-D9B8A6EA423B}" type="slidenum">
              <a:rPr lang="en-US" smtClean="0"/>
              <a:pPr/>
              <a:t>5</a:t>
            </a:fld>
            <a:endParaRPr lang="en-US" dirty="0"/>
          </a:p>
        </p:txBody>
      </p:sp>
      <p:grpSp>
        <p:nvGrpSpPr>
          <p:cNvPr id="19" name="Group 18"/>
          <p:cNvGrpSpPr/>
          <p:nvPr/>
        </p:nvGrpSpPr>
        <p:grpSpPr>
          <a:xfrm>
            <a:off x="108282" y="360947"/>
            <a:ext cx="2413716" cy="5678906"/>
            <a:chOff x="2073" y="0"/>
            <a:chExt cx="2034286" cy="3702166"/>
          </a:xfrm>
        </p:grpSpPr>
        <p:sp>
          <p:nvSpPr>
            <p:cNvPr id="20" name="Flowchart: Manual Operation 19"/>
            <p:cNvSpPr/>
            <p:nvPr/>
          </p:nvSpPr>
          <p:spPr>
            <a:xfrm rot="16200000">
              <a:off x="-831867" y="833940"/>
              <a:ext cx="3702166" cy="2034285"/>
            </a:xfrm>
            <a:prstGeom prst="flowChartManualOperation">
              <a:avLst/>
            </a:prstGeom>
            <a:solidFill>
              <a:srgbClr val="93C734"/>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1" name="Flowchart: Manual Operation 4"/>
            <p:cNvSpPr/>
            <p:nvPr/>
          </p:nvSpPr>
          <p:spPr>
            <a:xfrm>
              <a:off x="123757" y="1067309"/>
              <a:ext cx="1912602" cy="156754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400" b="1" kern="1200" dirty="0" smtClean="0">
                  <a:solidFill>
                    <a:schemeClr val="tx1"/>
                  </a:solidFill>
                  <a:effectLst>
                    <a:outerShdw blurRad="38100" dist="38100" dir="2700000" algn="tl">
                      <a:srgbClr val="000000">
                        <a:alpha val="43137"/>
                      </a:srgbClr>
                    </a:outerShdw>
                  </a:effectLst>
                </a:rPr>
                <a:t>Consulting</a:t>
              </a:r>
              <a:endParaRPr lang="en-IN" sz="24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ts val="600"/>
                </a:spcAft>
                <a:buChar char="••"/>
              </a:pPr>
              <a:r>
                <a:rPr lang="en-IN" sz="1600" dirty="0">
                  <a:solidFill>
                    <a:schemeClr val="tx1"/>
                  </a:solidFill>
                </a:rPr>
                <a:t>DW &amp; BI Strategy</a:t>
              </a:r>
            </a:p>
            <a:p>
              <a:pPr marL="171450" lvl="1" indent="-171450" algn="l" defTabSz="711200">
                <a:lnSpc>
                  <a:spcPct val="90000"/>
                </a:lnSpc>
                <a:spcBef>
                  <a:spcPct val="0"/>
                </a:spcBef>
                <a:spcAft>
                  <a:spcPts val="600"/>
                </a:spcAft>
                <a:buChar char="••"/>
              </a:pPr>
              <a:r>
                <a:rPr lang="en-IN" sz="2000" b="1" dirty="0">
                  <a:solidFill>
                    <a:schemeClr val="tx1"/>
                  </a:solidFill>
                </a:rPr>
                <a:t>Business</a:t>
              </a:r>
              <a:r>
                <a:rPr lang="en-IN" sz="2000" b="1" kern="1200" dirty="0" smtClean="0">
                  <a:solidFill>
                    <a:schemeClr val="tx1"/>
                  </a:solidFill>
                </a:rPr>
                <a:t> </a:t>
              </a:r>
              <a:r>
                <a:rPr lang="en-IN" sz="2000" b="1" dirty="0">
                  <a:solidFill>
                    <a:schemeClr val="tx1"/>
                  </a:solidFill>
                </a:rPr>
                <a:t>Requirements</a:t>
              </a:r>
            </a:p>
            <a:p>
              <a:pPr marL="171450" lvl="1" indent="-171450" algn="l" defTabSz="711200">
                <a:lnSpc>
                  <a:spcPct val="90000"/>
                </a:lnSpc>
                <a:spcBef>
                  <a:spcPct val="0"/>
                </a:spcBef>
                <a:spcAft>
                  <a:spcPts val="600"/>
                </a:spcAft>
                <a:buChar char="••"/>
              </a:pPr>
              <a:r>
                <a:rPr lang="en-IN" sz="1600" dirty="0">
                  <a:solidFill>
                    <a:schemeClr val="tx1"/>
                  </a:solidFill>
                </a:rPr>
                <a:t>Dimensional</a:t>
              </a:r>
              <a:r>
                <a:rPr lang="en-IN" sz="2000" b="1" dirty="0">
                  <a:solidFill>
                    <a:schemeClr val="tx1"/>
                  </a:solidFill>
                </a:rPr>
                <a:t> </a:t>
              </a:r>
              <a:r>
                <a:rPr lang="en-IN" sz="1600" dirty="0">
                  <a:solidFill>
                    <a:schemeClr val="tx1"/>
                  </a:solidFill>
                </a:rPr>
                <a:t>Modelling</a:t>
              </a:r>
            </a:p>
            <a:p>
              <a:pPr marL="171450" lvl="1" indent="-171450" algn="l" defTabSz="711200">
                <a:lnSpc>
                  <a:spcPct val="90000"/>
                </a:lnSpc>
                <a:spcBef>
                  <a:spcPct val="0"/>
                </a:spcBef>
                <a:spcAft>
                  <a:spcPts val="600"/>
                </a:spcAft>
                <a:buChar char="••"/>
              </a:pPr>
              <a:r>
                <a:rPr lang="en-IN" sz="1600" b="0" kern="1200" dirty="0" smtClean="0">
                  <a:solidFill>
                    <a:schemeClr val="tx1"/>
                  </a:solidFill>
                </a:rPr>
                <a:t>Dimensional Model Design Review</a:t>
              </a:r>
              <a:endParaRPr lang="en-IN" sz="1600" b="0" kern="1200" dirty="0">
                <a:solidFill>
                  <a:schemeClr val="tx1"/>
                </a:solidFill>
              </a:endParaRPr>
            </a:p>
          </p:txBody>
        </p:sp>
      </p:grpSp>
    </p:spTree>
    <p:extLst>
      <p:ext uri="{BB962C8B-B14F-4D97-AF65-F5344CB8AC3E}">
        <p14:creationId xmlns:p14="http://schemas.microsoft.com/office/powerpoint/2010/main" val="188252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558093" y="457200"/>
            <a:ext cx="9216189" cy="5184677"/>
          </a:xfrm>
        </p:spPr>
        <p:txBody>
          <a:bodyPr>
            <a:noAutofit/>
          </a:bodyPr>
          <a:lstStyle/>
          <a:p>
            <a:pPr>
              <a:buFont typeface="Wingdings" panose="05000000000000000000" pitchFamily="2" charset="2"/>
              <a:buChar char="Ø"/>
            </a:pPr>
            <a:r>
              <a:rPr lang="en-IN" sz="1600" dirty="0"/>
              <a:t>The goal of a data warehouse and business intelligence (DW/BI) solution is to publish the “right” data and make it easily accessible to decision-makers. Successful DW/BI implementations rest on the foundation of a dimensional model to deliver both ease-of-use and query performance.</a:t>
            </a:r>
          </a:p>
          <a:p>
            <a:pPr>
              <a:buFont typeface="Wingdings" panose="05000000000000000000" pitchFamily="2" charset="2"/>
              <a:buChar char="Ø"/>
            </a:pPr>
            <a:r>
              <a:rPr lang="en-IN" sz="1600" dirty="0"/>
              <a:t>The effective dimensional models reflect the natural performance measurements and descriptive attributes of a business. They survive reorganizations, acquisitions, and other business changes, if designed properly. </a:t>
            </a:r>
            <a:endParaRPr lang="en-IN" sz="1600" dirty="0" smtClean="0"/>
          </a:p>
          <a:p>
            <a:pPr>
              <a:buFont typeface="Wingdings" panose="05000000000000000000" pitchFamily="2" charset="2"/>
              <a:buChar char="Ø"/>
            </a:pPr>
            <a:r>
              <a:rPr lang="en-IN" sz="1600" dirty="0" smtClean="0"/>
              <a:t>Business </a:t>
            </a:r>
            <a:r>
              <a:rPr lang="en-IN" sz="1600" dirty="0"/>
              <a:t>partners will find a well-designed dimensional model intuitive because it mirrors the way they think about the business, not the way a data </a:t>
            </a:r>
            <a:r>
              <a:rPr lang="en-IN" sz="1600" dirty="0" err="1"/>
              <a:t>modeler</a:t>
            </a:r>
            <a:r>
              <a:rPr lang="en-IN" sz="1600" dirty="0"/>
              <a:t> has normalized the organization’s data. </a:t>
            </a:r>
            <a:endParaRPr lang="en-IN" sz="1600" dirty="0" smtClean="0"/>
          </a:p>
          <a:p>
            <a:pPr>
              <a:buFont typeface="Wingdings" panose="05000000000000000000" pitchFamily="2" charset="2"/>
              <a:buChar char="Ø"/>
            </a:pPr>
            <a:r>
              <a:rPr lang="en-IN" sz="1600" dirty="0" smtClean="0"/>
              <a:t>Dimensional </a:t>
            </a:r>
            <a:r>
              <a:rPr lang="en-IN" sz="1600" dirty="0"/>
              <a:t>models are critical to enabling the business to leverage the organization’s valuable information assets.</a:t>
            </a:r>
          </a:p>
          <a:p>
            <a:pPr>
              <a:buFont typeface="Wingdings" panose="05000000000000000000" pitchFamily="2" charset="2"/>
              <a:buChar char="Ø"/>
            </a:pPr>
            <a:r>
              <a:rPr lang="en-IN" sz="1600" dirty="0"/>
              <a:t>Nippon ITS Team often engages in a Dimensional Model Design project immediately following a Business Requirements effort. </a:t>
            </a:r>
            <a:endParaRPr lang="en-IN" sz="1600" dirty="0" smtClean="0"/>
          </a:p>
          <a:p>
            <a:pPr>
              <a:buFont typeface="Wingdings" panose="05000000000000000000" pitchFamily="2" charset="2"/>
              <a:buChar char="Ø"/>
            </a:pPr>
            <a:r>
              <a:rPr lang="en-IN" sz="1600" dirty="0" smtClean="0"/>
              <a:t>In </a:t>
            </a:r>
            <a:r>
              <a:rPr lang="en-IN" sz="1600" dirty="0"/>
              <a:t>other cases, the client may have independently completed the requirements analysis process. Nippon ITS consultants work closely with key business liaisons and IT professionals to facilitate the design of flexible dimensional models through a series of joint design workshops. </a:t>
            </a:r>
            <a:endParaRPr lang="en-IN" sz="1600" dirty="0" smtClean="0"/>
          </a:p>
          <a:p>
            <a:pPr>
              <a:buFont typeface="Wingdings" panose="05000000000000000000" pitchFamily="2" charset="2"/>
              <a:buChar char="Ø"/>
            </a:pPr>
            <a:r>
              <a:rPr lang="en-IN" sz="1600" dirty="0" smtClean="0"/>
              <a:t>The </a:t>
            </a:r>
            <a:r>
              <a:rPr lang="en-IN" sz="1600" dirty="0"/>
              <a:t>process results in a design specification describing the fact and dimension tables and associated columns, along with sample values, slowly changing dimension policies, and required business rules transformations, where appropriate. </a:t>
            </a:r>
            <a:endParaRPr lang="en-IN" sz="1600" dirty="0" smtClean="0"/>
          </a:p>
          <a:p>
            <a:pPr>
              <a:buFont typeface="Wingdings" panose="05000000000000000000" pitchFamily="2" charset="2"/>
              <a:buChar char="Ø"/>
            </a:pPr>
            <a:r>
              <a:rPr lang="en-IN" sz="1600" dirty="0" smtClean="0"/>
              <a:t>The </a:t>
            </a:r>
            <a:r>
              <a:rPr lang="en-IN" sz="1600" dirty="0"/>
              <a:t>resulting logical data model is the starting point for the physical design, source to target mapping, and ETL efforts that will follow. The model will be independent of database platform and/or tool idiosyncrasies.</a:t>
            </a:r>
          </a:p>
        </p:txBody>
      </p:sp>
      <p:sp>
        <p:nvSpPr>
          <p:cNvPr id="7" name="Footer Placeholder 3"/>
          <p:cNvSpPr>
            <a:spLocks noGrp="1"/>
          </p:cNvSpPr>
          <p:nvPr>
            <p:ph type="ftr" sz="quarter" idx="11"/>
          </p:nvPr>
        </p:nvSpPr>
        <p:spPr>
          <a:xfrm>
            <a:off x="1245704" y="6323586"/>
            <a:ext cx="5217941" cy="365125"/>
          </a:xfrm>
        </p:spPr>
        <p:txBody>
          <a:bodyPr/>
          <a:lstStyle/>
          <a:p>
            <a:r>
              <a:rPr lang="en-IN" smtClean="0"/>
              <a:t>©Nippon IT Solutions</a:t>
            </a:r>
            <a:endParaRPr lang="en-IN" dirty="0" smtClean="0"/>
          </a:p>
        </p:txBody>
      </p:sp>
      <p:grpSp>
        <p:nvGrpSpPr>
          <p:cNvPr id="9" name="Group 8"/>
          <p:cNvGrpSpPr/>
          <p:nvPr/>
        </p:nvGrpSpPr>
        <p:grpSpPr>
          <a:xfrm>
            <a:off x="96250" y="360947"/>
            <a:ext cx="2413716" cy="5678906"/>
            <a:chOff x="2073" y="0"/>
            <a:chExt cx="2034286" cy="3702166"/>
          </a:xfrm>
        </p:grpSpPr>
        <p:sp>
          <p:nvSpPr>
            <p:cNvPr id="10" name="Flowchart: Manual Operation 9"/>
            <p:cNvSpPr/>
            <p:nvPr/>
          </p:nvSpPr>
          <p:spPr>
            <a:xfrm rot="16200000">
              <a:off x="-831867" y="833940"/>
              <a:ext cx="3702166" cy="2034285"/>
            </a:xfrm>
            <a:prstGeom prst="flowChartManualOperation">
              <a:avLst/>
            </a:prstGeom>
            <a:solidFill>
              <a:srgbClr val="93C734"/>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1" name="Flowchart: Manual Operation 4"/>
            <p:cNvSpPr/>
            <p:nvPr/>
          </p:nvSpPr>
          <p:spPr>
            <a:xfrm>
              <a:off x="123757" y="1067309"/>
              <a:ext cx="1912602" cy="156754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400" b="1" kern="1200" dirty="0" smtClean="0">
                  <a:solidFill>
                    <a:schemeClr val="tx1"/>
                  </a:solidFill>
                  <a:effectLst>
                    <a:outerShdw blurRad="38100" dist="38100" dir="2700000" algn="tl">
                      <a:srgbClr val="000000">
                        <a:alpha val="43137"/>
                      </a:srgbClr>
                    </a:outerShdw>
                  </a:effectLst>
                </a:rPr>
                <a:t>Consulting</a:t>
              </a:r>
              <a:endParaRPr lang="en-IN" sz="24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ts val="600"/>
                </a:spcAft>
                <a:buChar char="••"/>
              </a:pPr>
              <a:r>
                <a:rPr lang="en-IN" sz="1600" dirty="0">
                  <a:solidFill>
                    <a:schemeClr val="tx1"/>
                  </a:solidFill>
                </a:rPr>
                <a:t>DW &amp; BI Strategy</a:t>
              </a:r>
            </a:p>
            <a:p>
              <a:pPr marL="171450" lvl="1" indent="-171450" algn="l" defTabSz="711200">
                <a:lnSpc>
                  <a:spcPct val="90000"/>
                </a:lnSpc>
                <a:spcBef>
                  <a:spcPct val="0"/>
                </a:spcBef>
                <a:spcAft>
                  <a:spcPts val="600"/>
                </a:spcAft>
                <a:buChar char="••"/>
              </a:pPr>
              <a:r>
                <a:rPr lang="en-IN" sz="1600" dirty="0">
                  <a:solidFill>
                    <a:schemeClr val="tx1"/>
                  </a:solidFill>
                </a:rPr>
                <a:t>Business</a:t>
              </a:r>
              <a:r>
                <a:rPr lang="en-IN" sz="2000" b="1" kern="1200" dirty="0" smtClean="0">
                  <a:solidFill>
                    <a:schemeClr val="tx1"/>
                  </a:solidFill>
                </a:rPr>
                <a:t> </a:t>
              </a:r>
              <a:r>
                <a:rPr lang="en-IN" sz="1600" dirty="0">
                  <a:solidFill>
                    <a:schemeClr val="tx1"/>
                  </a:solidFill>
                </a:rPr>
                <a:t>Requirements</a:t>
              </a:r>
            </a:p>
            <a:p>
              <a:pPr marL="171450" lvl="1" indent="-171450" algn="l" defTabSz="711200">
                <a:lnSpc>
                  <a:spcPct val="90000"/>
                </a:lnSpc>
                <a:spcBef>
                  <a:spcPct val="0"/>
                </a:spcBef>
                <a:spcAft>
                  <a:spcPts val="600"/>
                </a:spcAft>
                <a:buChar char="••"/>
              </a:pPr>
              <a:r>
                <a:rPr lang="en-IN" sz="2000" b="1" dirty="0">
                  <a:solidFill>
                    <a:schemeClr val="tx1"/>
                  </a:solidFill>
                </a:rPr>
                <a:t>Dimensional Modelling</a:t>
              </a:r>
            </a:p>
            <a:p>
              <a:pPr marL="171450" lvl="1" indent="-171450" algn="l" defTabSz="711200">
                <a:lnSpc>
                  <a:spcPct val="90000"/>
                </a:lnSpc>
                <a:spcBef>
                  <a:spcPct val="0"/>
                </a:spcBef>
                <a:spcAft>
                  <a:spcPts val="600"/>
                </a:spcAft>
                <a:buChar char="••"/>
              </a:pPr>
              <a:r>
                <a:rPr lang="en-IN" sz="1600" b="0" kern="1200" dirty="0" smtClean="0">
                  <a:solidFill>
                    <a:schemeClr val="tx1"/>
                  </a:solidFill>
                </a:rPr>
                <a:t>Dimensional Model Design Review</a:t>
              </a:r>
              <a:endParaRPr lang="en-IN" sz="1600" b="0" kern="1200" dirty="0">
                <a:solidFill>
                  <a:schemeClr val="tx1"/>
                </a:solidFill>
              </a:endParaRPr>
            </a:p>
          </p:txBody>
        </p:sp>
      </p:grpSp>
      <p:sp>
        <p:nvSpPr>
          <p:cNvPr id="12" name="Slide Number Placeholder 11"/>
          <p:cNvSpPr>
            <a:spLocks noGrp="1"/>
          </p:cNvSpPr>
          <p:nvPr>
            <p:ph type="sldNum" sz="quarter" idx="12"/>
          </p:nvPr>
        </p:nvSpPr>
        <p:spPr/>
        <p:txBody>
          <a:bodyPr/>
          <a:lstStyle/>
          <a:p>
            <a:fld id="{7A3E93E6-B618-4B9C-8343-D9B8A6EA423B}" type="slidenum">
              <a:rPr lang="en-US" smtClean="0"/>
              <a:pPr/>
              <a:t>6</a:t>
            </a:fld>
            <a:endParaRPr lang="en-US" dirty="0"/>
          </a:p>
        </p:txBody>
      </p:sp>
    </p:spTree>
    <p:extLst>
      <p:ext uri="{BB962C8B-B14F-4D97-AF65-F5344CB8AC3E}">
        <p14:creationId xmlns:p14="http://schemas.microsoft.com/office/powerpoint/2010/main" val="213271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2558093" y="356708"/>
            <a:ext cx="9216189" cy="5699085"/>
          </a:xfrm>
        </p:spPr>
        <p:txBody>
          <a:bodyPr>
            <a:noAutofit/>
          </a:bodyPr>
          <a:lstStyle/>
          <a:p>
            <a:pPr lvl="0">
              <a:buFont typeface="Wingdings" panose="05000000000000000000" pitchFamily="2" charset="2"/>
              <a:buChar char="Ø"/>
            </a:pPr>
            <a:r>
              <a:rPr lang="en-IN" sz="1600" dirty="0"/>
              <a:t>Some organizations have already invested a significant effort into gathering requirements and developing a preliminary schema, but require additional guidance before completing and implementing the model. </a:t>
            </a:r>
          </a:p>
          <a:p>
            <a:pPr lvl="0">
              <a:buFont typeface="Wingdings" panose="05000000000000000000" pitchFamily="2" charset="2"/>
              <a:buChar char="Ø"/>
            </a:pPr>
            <a:r>
              <a:rPr lang="en-IN" sz="1600" dirty="0"/>
              <a:t>Typically, a Nippon ITS consultant will make a two day onsite visit. </a:t>
            </a:r>
            <a:endParaRPr lang="en-IN" sz="1600" dirty="0" smtClean="0"/>
          </a:p>
          <a:p>
            <a:pPr lvl="0">
              <a:buFont typeface="Wingdings" panose="05000000000000000000" pitchFamily="2" charset="2"/>
              <a:buChar char="Ø"/>
            </a:pPr>
            <a:r>
              <a:rPr lang="en-IN" sz="1600" dirty="0" smtClean="0"/>
              <a:t>Prior </a:t>
            </a:r>
            <a:r>
              <a:rPr lang="en-IN" sz="1600" dirty="0"/>
              <a:t>to the onsite visit, the consultant will review background documentation such as the project charter and scope, business requirements, and existing schema. In addition, we ask the client to provide a list of questions, issues and/or concerns related to the dimensional data models. During the onsite visit, the Nippon ITS consultant will facilitate discussion of the client’s modelling questions and issues and provide feedback regarding Nippon ITS’s review of the dimensional models.</a:t>
            </a:r>
          </a:p>
          <a:p>
            <a:pPr lvl="0">
              <a:buFont typeface="Wingdings" panose="05000000000000000000" pitchFamily="2" charset="2"/>
              <a:buChar char="Ø"/>
            </a:pPr>
            <a:r>
              <a:rPr lang="en-IN" sz="1600" dirty="0"/>
              <a:t>While each client engagement is different, topics may include </a:t>
            </a:r>
          </a:p>
          <a:p>
            <a:pPr lvl="2">
              <a:buFont typeface="Wingdings" panose="05000000000000000000" pitchFamily="2" charset="2"/>
              <a:buChar char="§"/>
            </a:pPr>
            <a:r>
              <a:rPr lang="en-IN" sz="1600" dirty="0" smtClean="0"/>
              <a:t>Dimensional </a:t>
            </a:r>
            <a:r>
              <a:rPr lang="en-IN" sz="1600" dirty="0"/>
              <a:t>modelling best </a:t>
            </a:r>
            <a:r>
              <a:rPr lang="en-IN" sz="1600" dirty="0" smtClean="0"/>
              <a:t>practices</a:t>
            </a:r>
            <a:endParaRPr lang="en-IN" sz="1600" dirty="0"/>
          </a:p>
          <a:p>
            <a:pPr lvl="2">
              <a:buFont typeface="Wingdings" panose="05000000000000000000" pitchFamily="2" charset="2"/>
              <a:buChar char="§"/>
            </a:pPr>
            <a:r>
              <a:rPr lang="en-IN" sz="1600" dirty="0"/>
              <a:t>Nippon ITS’s identified design </a:t>
            </a:r>
            <a:r>
              <a:rPr lang="en-IN" sz="1600" dirty="0" smtClean="0"/>
              <a:t>issues</a:t>
            </a:r>
            <a:endParaRPr lang="en-IN" sz="1600" dirty="0"/>
          </a:p>
          <a:p>
            <a:pPr lvl="2">
              <a:buFont typeface="Wingdings" panose="05000000000000000000" pitchFamily="2" charset="2"/>
              <a:buChar char="§"/>
            </a:pPr>
            <a:r>
              <a:rPr lang="en-IN" sz="1600" dirty="0"/>
              <a:t>C</a:t>
            </a:r>
            <a:r>
              <a:rPr lang="en-IN" sz="1600" dirty="0" smtClean="0"/>
              <a:t>lient </a:t>
            </a:r>
            <a:r>
              <a:rPr lang="en-IN" sz="1600" dirty="0"/>
              <a:t>identified design </a:t>
            </a:r>
            <a:r>
              <a:rPr lang="en-IN" sz="1600" dirty="0" smtClean="0"/>
              <a:t>issues</a:t>
            </a:r>
            <a:endParaRPr lang="en-IN" sz="1600" dirty="0"/>
          </a:p>
          <a:p>
            <a:pPr lvl="2">
              <a:buFont typeface="Wingdings" panose="05000000000000000000" pitchFamily="2" charset="2"/>
              <a:buChar char="§"/>
            </a:pPr>
            <a:r>
              <a:rPr lang="en-IN" sz="1600" dirty="0" smtClean="0"/>
              <a:t>Trade-offs </a:t>
            </a:r>
            <a:r>
              <a:rPr lang="en-IN" sz="1600" dirty="0"/>
              <a:t>of alternative design </a:t>
            </a:r>
            <a:r>
              <a:rPr lang="en-IN" sz="1600" dirty="0" smtClean="0"/>
              <a:t>options</a:t>
            </a:r>
            <a:endParaRPr lang="en-IN" sz="1600" dirty="0"/>
          </a:p>
          <a:p>
            <a:pPr lvl="2">
              <a:buFont typeface="Wingdings" panose="05000000000000000000" pitchFamily="2" charset="2"/>
              <a:buChar char="§"/>
            </a:pPr>
            <a:r>
              <a:rPr lang="en-IN" sz="1600" dirty="0"/>
              <a:t>Data warehouse architecture </a:t>
            </a:r>
            <a:r>
              <a:rPr lang="en-IN" sz="1600" dirty="0" smtClean="0"/>
              <a:t>alternatives</a:t>
            </a:r>
            <a:endParaRPr lang="en-IN" sz="1600" dirty="0"/>
          </a:p>
          <a:p>
            <a:pPr lvl="0">
              <a:buFont typeface="Wingdings" panose="05000000000000000000" pitchFamily="2" charset="2"/>
              <a:buChar char="Ø"/>
            </a:pPr>
            <a:r>
              <a:rPr lang="en-IN" sz="1600" dirty="0"/>
              <a:t>Most clients take detailed notes during the onsite visit and develop written documentation summarizing the key learnings and recommendations resulting from the design review. Nippon ITS will then review and comment on this summary document. Alternately, the Nippon ITS consultant can provide a written summary for an additional fee.</a:t>
            </a:r>
          </a:p>
          <a:p>
            <a:pPr lvl="0">
              <a:buFont typeface="Wingdings" panose="05000000000000000000" pitchFamily="2" charset="2"/>
              <a:buChar char="Ø"/>
            </a:pPr>
            <a:r>
              <a:rPr lang="en-IN" sz="1600" dirty="0"/>
              <a:t>A typical design review project consisting of the background materials and existing schema review, the two day onsite session, and review of the written summary document is provided for a fixed amount plus associated travel and living expenses. </a:t>
            </a:r>
          </a:p>
        </p:txBody>
      </p:sp>
      <p:sp>
        <p:nvSpPr>
          <p:cNvPr id="13" name="Footer Placeholder 3"/>
          <p:cNvSpPr>
            <a:spLocks noGrp="1"/>
          </p:cNvSpPr>
          <p:nvPr>
            <p:ph type="ftr" sz="quarter" idx="11"/>
          </p:nvPr>
        </p:nvSpPr>
        <p:spPr>
          <a:xfrm>
            <a:off x="1245704" y="6323586"/>
            <a:ext cx="5217941" cy="365125"/>
          </a:xfrm>
        </p:spPr>
        <p:txBody>
          <a:bodyPr/>
          <a:lstStyle/>
          <a:p>
            <a:r>
              <a:rPr lang="en-IN" smtClean="0"/>
              <a:t>©Nippon IT Solutions</a:t>
            </a:r>
            <a:endParaRPr lang="en-IN" dirty="0" smtClean="0"/>
          </a:p>
        </p:txBody>
      </p:sp>
      <p:sp>
        <p:nvSpPr>
          <p:cNvPr id="17" name="Slide Number Placeholder 11"/>
          <p:cNvSpPr>
            <a:spLocks noGrp="1"/>
          </p:cNvSpPr>
          <p:nvPr>
            <p:ph type="sldNum" sz="quarter" idx="12"/>
          </p:nvPr>
        </p:nvSpPr>
        <p:spPr>
          <a:xfrm>
            <a:off x="8062282" y="6323587"/>
            <a:ext cx="976425" cy="365125"/>
          </a:xfrm>
        </p:spPr>
        <p:txBody>
          <a:bodyPr/>
          <a:lstStyle/>
          <a:p>
            <a:fld id="{7A3E93E6-B618-4B9C-8343-D9B8A6EA423B}" type="slidenum">
              <a:rPr lang="en-US" smtClean="0"/>
              <a:pPr/>
              <a:t>7</a:t>
            </a:fld>
            <a:endParaRPr lang="en-US" dirty="0"/>
          </a:p>
        </p:txBody>
      </p:sp>
      <p:grpSp>
        <p:nvGrpSpPr>
          <p:cNvPr id="18" name="Group 17"/>
          <p:cNvGrpSpPr/>
          <p:nvPr/>
        </p:nvGrpSpPr>
        <p:grpSpPr>
          <a:xfrm>
            <a:off x="96250" y="360947"/>
            <a:ext cx="2413715" cy="5678906"/>
            <a:chOff x="2073" y="0"/>
            <a:chExt cx="2034285" cy="3702166"/>
          </a:xfrm>
        </p:grpSpPr>
        <p:sp>
          <p:nvSpPr>
            <p:cNvPr id="19" name="Flowchart: Manual Operation 18"/>
            <p:cNvSpPr/>
            <p:nvPr/>
          </p:nvSpPr>
          <p:spPr>
            <a:xfrm rot="16200000">
              <a:off x="-831867" y="833940"/>
              <a:ext cx="3702166" cy="2034285"/>
            </a:xfrm>
            <a:prstGeom prst="flowChartManualOperation">
              <a:avLst/>
            </a:prstGeom>
            <a:solidFill>
              <a:srgbClr val="93C734"/>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0" name="Flowchart: Manual Operation 4"/>
            <p:cNvSpPr/>
            <p:nvPr/>
          </p:nvSpPr>
          <p:spPr>
            <a:xfrm>
              <a:off x="73057" y="1067309"/>
              <a:ext cx="1963300" cy="156754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lgn="l" defTabSz="889000">
                <a:lnSpc>
                  <a:spcPct val="90000"/>
                </a:lnSpc>
                <a:spcBef>
                  <a:spcPct val="0"/>
                </a:spcBef>
                <a:spcAft>
                  <a:spcPct val="35000"/>
                </a:spcAft>
              </a:pPr>
              <a:r>
                <a:rPr lang="en-IN" sz="2400" b="1" kern="1200" dirty="0" smtClean="0">
                  <a:solidFill>
                    <a:schemeClr val="tx1"/>
                  </a:solidFill>
                  <a:effectLst>
                    <a:outerShdw blurRad="38100" dist="38100" dir="2700000" algn="tl">
                      <a:srgbClr val="000000">
                        <a:alpha val="43137"/>
                      </a:srgbClr>
                    </a:outerShdw>
                  </a:effectLst>
                </a:rPr>
                <a:t>Consulting</a:t>
              </a:r>
              <a:endParaRPr lang="en-IN" sz="2400" b="1" kern="1200" dirty="0">
                <a:solidFill>
                  <a:schemeClr val="tx1"/>
                </a:solidFill>
                <a:effectLst>
                  <a:outerShdw blurRad="38100" dist="38100" dir="2700000" algn="tl">
                    <a:srgbClr val="000000">
                      <a:alpha val="43137"/>
                    </a:srgbClr>
                  </a:outerShdw>
                </a:effectLst>
              </a:endParaRPr>
            </a:p>
            <a:p>
              <a:pPr marL="171450" lvl="1" indent="-171450" algn="l" defTabSz="711200">
                <a:lnSpc>
                  <a:spcPct val="90000"/>
                </a:lnSpc>
                <a:spcBef>
                  <a:spcPct val="0"/>
                </a:spcBef>
                <a:spcAft>
                  <a:spcPts val="600"/>
                </a:spcAft>
                <a:buChar char="••"/>
              </a:pPr>
              <a:r>
                <a:rPr lang="en-IN" sz="1600" dirty="0">
                  <a:solidFill>
                    <a:schemeClr val="tx1"/>
                  </a:solidFill>
                </a:rPr>
                <a:t>DW &amp; BI Strategy</a:t>
              </a:r>
            </a:p>
            <a:p>
              <a:pPr marL="171450" lvl="1" indent="-171450" algn="l" defTabSz="711200">
                <a:lnSpc>
                  <a:spcPct val="90000"/>
                </a:lnSpc>
                <a:spcBef>
                  <a:spcPct val="0"/>
                </a:spcBef>
                <a:spcAft>
                  <a:spcPts val="600"/>
                </a:spcAft>
                <a:buChar char="••"/>
              </a:pPr>
              <a:r>
                <a:rPr lang="en-IN" sz="1600" dirty="0">
                  <a:solidFill>
                    <a:schemeClr val="tx1"/>
                  </a:solidFill>
                </a:rPr>
                <a:t>Business</a:t>
              </a:r>
              <a:r>
                <a:rPr lang="en-IN" sz="2000" b="1" kern="1200" dirty="0" smtClean="0">
                  <a:solidFill>
                    <a:schemeClr val="tx1"/>
                  </a:solidFill>
                </a:rPr>
                <a:t> </a:t>
              </a:r>
              <a:r>
                <a:rPr lang="en-IN" sz="1600" dirty="0">
                  <a:solidFill>
                    <a:schemeClr val="tx1"/>
                  </a:solidFill>
                </a:rPr>
                <a:t>Requirements</a:t>
              </a:r>
            </a:p>
            <a:p>
              <a:pPr marL="171450" lvl="1" indent="-171450" algn="l" defTabSz="711200">
                <a:lnSpc>
                  <a:spcPct val="90000"/>
                </a:lnSpc>
                <a:spcBef>
                  <a:spcPct val="0"/>
                </a:spcBef>
                <a:spcAft>
                  <a:spcPts val="600"/>
                </a:spcAft>
                <a:buChar char="••"/>
              </a:pPr>
              <a:r>
                <a:rPr lang="en-IN" sz="1600" dirty="0">
                  <a:solidFill>
                    <a:schemeClr val="tx1"/>
                  </a:solidFill>
                </a:rPr>
                <a:t>Dimensional</a:t>
              </a:r>
              <a:r>
                <a:rPr lang="en-IN" sz="2000" b="1" dirty="0">
                  <a:solidFill>
                    <a:schemeClr val="tx1"/>
                  </a:solidFill>
                </a:rPr>
                <a:t> </a:t>
              </a:r>
              <a:r>
                <a:rPr lang="en-IN" sz="1600" dirty="0">
                  <a:solidFill>
                    <a:schemeClr val="tx1"/>
                  </a:solidFill>
                </a:rPr>
                <a:t>Modelling</a:t>
              </a:r>
            </a:p>
            <a:p>
              <a:pPr marL="171450" lvl="1" indent="-171450" algn="l" defTabSz="711200">
                <a:lnSpc>
                  <a:spcPct val="90000"/>
                </a:lnSpc>
                <a:spcBef>
                  <a:spcPct val="0"/>
                </a:spcBef>
                <a:spcAft>
                  <a:spcPts val="600"/>
                </a:spcAft>
                <a:buChar char="••"/>
              </a:pPr>
              <a:r>
                <a:rPr lang="en-IN" sz="2000" b="1" dirty="0">
                  <a:solidFill>
                    <a:schemeClr val="tx1"/>
                  </a:solidFill>
                </a:rPr>
                <a:t>Dimensional</a:t>
              </a:r>
              <a:r>
                <a:rPr lang="en-IN" sz="1600" b="0" kern="1200" dirty="0" smtClean="0">
                  <a:solidFill>
                    <a:schemeClr val="tx1"/>
                  </a:solidFill>
                </a:rPr>
                <a:t> </a:t>
              </a:r>
              <a:r>
                <a:rPr lang="en-IN" sz="2000" b="1" dirty="0">
                  <a:solidFill>
                    <a:schemeClr val="tx1"/>
                  </a:solidFill>
                </a:rPr>
                <a:t>Model</a:t>
              </a:r>
              <a:r>
                <a:rPr lang="en-IN" sz="1600" b="0" kern="1200" dirty="0" smtClean="0">
                  <a:solidFill>
                    <a:schemeClr val="tx1"/>
                  </a:solidFill>
                </a:rPr>
                <a:t> </a:t>
              </a:r>
              <a:r>
                <a:rPr lang="en-IN" sz="2000" b="1" dirty="0">
                  <a:solidFill>
                    <a:schemeClr val="tx1"/>
                  </a:solidFill>
                </a:rPr>
                <a:t>Design</a:t>
              </a:r>
              <a:r>
                <a:rPr lang="en-IN" sz="1600" b="0" kern="1200" dirty="0" smtClean="0">
                  <a:solidFill>
                    <a:schemeClr val="tx1"/>
                  </a:solidFill>
                </a:rPr>
                <a:t> </a:t>
              </a:r>
              <a:r>
                <a:rPr lang="en-IN" sz="2000" b="1" dirty="0">
                  <a:solidFill>
                    <a:schemeClr val="tx1"/>
                  </a:solidFill>
                </a:rPr>
                <a:t>Review</a:t>
              </a:r>
            </a:p>
          </p:txBody>
        </p:sp>
      </p:grpSp>
    </p:spTree>
    <p:extLst>
      <p:ext uri="{BB962C8B-B14F-4D97-AF65-F5344CB8AC3E}">
        <p14:creationId xmlns:p14="http://schemas.microsoft.com/office/powerpoint/2010/main" val="406320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360947"/>
            <a:ext cx="2509966" cy="5678906"/>
            <a:chOff x="2073" y="0"/>
            <a:chExt cx="2034286" cy="3702166"/>
          </a:xfrm>
          <a:solidFill>
            <a:srgbClr val="EC6A1E"/>
          </a:solidFill>
        </p:grpSpPr>
        <p:sp>
          <p:nvSpPr>
            <p:cNvPr id="11" name="Flowchart: Manual Operation 10"/>
            <p:cNvSpPr/>
            <p:nvPr/>
          </p:nvSpPr>
          <p:spPr>
            <a:xfrm rot="16200000">
              <a:off x="-831867" y="833940"/>
              <a:ext cx="3702166" cy="2034285"/>
            </a:xfrm>
            <a:prstGeom prst="flowChartManualOperation">
              <a:avLst/>
            </a:pr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2" name="Flowchart: Manual Operation 4"/>
            <p:cNvSpPr/>
            <p:nvPr/>
          </p:nvSpPr>
          <p:spPr>
            <a:xfrm>
              <a:off x="138592" y="1176827"/>
              <a:ext cx="1897767" cy="134851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spcAft>
                  <a:spcPts val="600"/>
                </a:spcAft>
              </a:pPr>
              <a:r>
                <a:rPr lang="en-IN" sz="2400" b="1" dirty="0">
                  <a:solidFill>
                    <a:schemeClr val="tx1"/>
                  </a:solidFill>
                  <a:effectLst>
                    <a:outerShdw blurRad="38100" dist="38100" dir="2700000" algn="tl">
                      <a:srgbClr val="000000">
                        <a:alpha val="43137"/>
                      </a:srgbClr>
                    </a:outerShdw>
                  </a:effectLst>
                </a:rPr>
                <a:t>Implementation</a:t>
              </a:r>
            </a:p>
            <a:p>
              <a:pPr marL="342900" lvl="1" indent="-342900">
                <a:spcAft>
                  <a:spcPts val="600"/>
                </a:spcAft>
                <a:buFont typeface="Arial" panose="020B0604020202020204" pitchFamily="34" charset="0"/>
                <a:buChar char="•"/>
              </a:pPr>
              <a:r>
                <a:rPr lang="en-IN" sz="2000" b="1" dirty="0">
                  <a:solidFill>
                    <a:schemeClr val="tx1"/>
                  </a:solidFill>
                </a:rPr>
                <a:t>DW-Database</a:t>
              </a:r>
            </a:p>
            <a:p>
              <a:pPr marL="342900" lvl="1" indent="-342900">
                <a:spcAft>
                  <a:spcPts val="600"/>
                </a:spcAft>
                <a:buFont typeface="Arial" panose="020B0604020202020204" pitchFamily="34" charset="0"/>
                <a:buChar char="•"/>
              </a:pPr>
              <a:r>
                <a:rPr lang="en-IN" dirty="0">
                  <a:solidFill>
                    <a:schemeClr val="tx1"/>
                  </a:solidFill>
                </a:rPr>
                <a:t>BI and Reporting Tools</a:t>
              </a:r>
            </a:p>
          </p:txBody>
        </p:sp>
      </p:grpSp>
      <p:sp>
        <p:nvSpPr>
          <p:cNvPr id="4" name="Footer Placeholder 3"/>
          <p:cNvSpPr>
            <a:spLocks noGrp="1"/>
          </p:cNvSpPr>
          <p:nvPr>
            <p:ph type="ftr" sz="quarter" idx="11"/>
          </p:nvPr>
        </p:nvSpPr>
        <p:spPr/>
        <p:txBody>
          <a:bodyPr/>
          <a:lstStyle/>
          <a:p>
            <a:r>
              <a:rPr lang="en-IN" smtClean="0"/>
              <a:t>©Nippon IT Solutions</a:t>
            </a:r>
            <a:endParaRPr lang="en-IN" dirty="0" smtClean="0"/>
          </a:p>
        </p:txBody>
      </p:sp>
      <p:sp>
        <p:nvSpPr>
          <p:cNvPr id="5" name="Slide Number Placeholder 4"/>
          <p:cNvSpPr>
            <a:spLocks noGrp="1"/>
          </p:cNvSpPr>
          <p:nvPr>
            <p:ph type="sldNum" sz="quarter" idx="12"/>
          </p:nvPr>
        </p:nvSpPr>
        <p:spPr/>
        <p:txBody>
          <a:bodyPr/>
          <a:lstStyle/>
          <a:p>
            <a:fld id="{7A3E93E6-B618-4B9C-8343-D9B8A6EA423B}" type="slidenum">
              <a:rPr lang="en-US" smtClean="0"/>
              <a:pPr/>
              <a:t>8</a:t>
            </a:fld>
            <a:endParaRPr lang="en-US" dirty="0"/>
          </a:p>
        </p:txBody>
      </p:sp>
      <p:sp>
        <p:nvSpPr>
          <p:cNvPr id="14" name="Content Placeholder 2"/>
          <p:cNvSpPr txBox="1">
            <a:spLocks/>
          </p:cNvSpPr>
          <p:nvPr/>
        </p:nvSpPr>
        <p:spPr>
          <a:xfrm>
            <a:off x="2678407" y="1273533"/>
            <a:ext cx="4572897" cy="3631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000" dirty="0" smtClean="0"/>
              <a:t>Data warehouse   - Database Installations</a:t>
            </a:r>
          </a:p>
          <a:p>
            <a:pPr>
              <a:buFont typeface="Wingdings" panose="05000000000000000000" pitchFamily="2" charset="2"/>
              <a:buChar char="Ø"/>
            </a:pPr>
            <a:r>
              <a:rPr lang="en-IN" sz="2000" dirty="0" smtClean="0"/>
              <a:t>We have capability to install and configure Oracle 10g to 12C, Microsoft SQL server 2008 to 2014 for DWH</a:t>
            </a:r>
          </a:p>
          <a:p>
            <a:pPr>
              <a:buFont typeface="Wingdings" panose="05000000000000000000" pitchFamily="2" charset="2"/>
              <a:buChar char="Ø"/>
            </a:pPr>
            <a:r>
              <a:rPr lang="en-IN" sz="2000" dirty="0" smtClean="0"/>
              <a:t>We provide high availability solutions for Databases DWH</a:t>
            </a:r>
          </a:p>
          <a:p>
            <a:pPr>
              <a:buFont typeface="Wingdings" panose="05000000000000000000" pitchFamily="2" charset="2"/>
              <a:buChar char="Ø"/>
            </a:pPr>
            <a:r>
              <a:rPr lang="en-IN" sz="2000" dirty="0" smtClean="0"/>
              <a:t>We Provide services to implement DWH on EXADATA which provides capability to have HOT data in-memory for faster loading.</a:t>
            </a:r>
          </a:p>
        </p:txBody>
      </p:sp>
      <p:pic>
        <p:nvPicPr>
          <p:cNvPr id="15" name="Picture 2" descr="Ora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011" y="5320695"/>
            <a:ext cx="2401713" cy="44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6" name="Picture 3" descr="Microsoft SQL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359" y="5165344"/>
            <a:ext cx="2324553" cy="62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grpSp>
        <p:nvGrpSpPr>
          <p:cNvPr id="18" name="Group 17"/>
          <p:cNvGrpSpPr/>
          <p:nvPr/>
        </p:nvGrpSpPr>
        <p:grpSpPr>
          <a:xfrm>
            <a:off x="7776913" y="1265993"/>
            <a:ext cx="4415087" cy="3899351"/>
            <a:chOff x="1369346" y="1344236"/>
            <a:chExt cx="4834386" cy="4320853"/>
          </a:xfrm>
        </p:grpSpPr>
        <p:sp>
          <p:nvSpPr>
            <p:cNvPr id="19" name="Rectangle 18"/>
            <p:cNvSpPr/>
            <p:nvPr/>
          </p:nvSpPr>
          <p:spPr>
            <a:xfrm>
              <a:off x="1409769" y="1518307"/>
              <a:ext cx="2518228" cy="4083718"/>
            </a:xfrm>
            <a:prstGeom prst="rect">
              <a:avLst/>
            </a:prstGeom>
            <a:scene3d>
              <a:camera prst="perspectiveRight" fov="4800000">
                <a:rot lat="21300000" lon="20399999" rev="180000"/>
              </a:camera>
              <a:lightRig rig="threePt" dir="t">
                <a:rot lat="0" lon="0" rev="20400000"/>
              </a:lightRig>
            </a:scene3d>
            <a:sp3d z="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descr="http://nipponitsolutions.com/images/databaseApplication/logo/dbImpliment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9346" y="2932788"/>
              <a:ext cx="1210636" cy="1170283"/>
            </a:xfrm>
            <a:prstGeom prst="rect">
              <a:avLst/>
            </a:prstGeom>
            <a:scene3d>
              <a:camera prst="perspectiveRight" fov="4800000">
                <a:rot lat="21300000" lon="20399999" rev="180000"/>
              </a:camera>
              <a:lightRig rig="threePt" dir="t">
                <a:rot lat="0" lon="0" rev="20400000"/>
              </a:lightRig>
            </a:scene3d>
            <a:sp3d z="152400"/>
            <a:extLst>
              <a:ext uri="{909E8E84-426E-40DD-AFC4-6F175D3DCCD1}">
                <a14:hiddenFill xmlns:a14="http://schemas.microsoft.com/office/drawing/2010/main">
                  <a:solidFill>
                    <a:srgbClr val="FFFFFF"/>
                  </a:solidFill>
                </a14:hiddenFill>
              </a:ext>
            </a:extLst>
          </p:spPr>
        </p:pic>
        <p:grpSp>
          <p:nvGrpSpPr>
            <p:cNvPr id="21" name="Diagram group"/>
            <p:cNvGrpSpPr/>
            <p:nvPr/>
          </p:nvGrpSpPr>
          <p:grpSpPr>
            <a:xfrm>
              <a:off x="2329169" y="1344236"/>
              <a:ext cx="3874563" cy="4320853"/>
              <a:chOff x="2390457" y="450173"/>
              <a:chExt cx="2924875" cy="3555024"/>
            </a:xfrm>
            <a:scene3d>
              <a:camera prst="perspectiveHeroicExtremeRightFacing" zoom="82000">
                <a:rot lat="21300000" lon="20400000" rev="180000"/>
              </a:camera>
              <a:lightRig rig="morning" dir="t">
                <a:rot lat="0" lon="0" rev="20400000"/>
              </a:lightRig>
            </a:scene3d>
          </p:grpSpPr>
          <p:grpSp>
            <p:nvGrpSpPr>
              <p:cNvPr id="22" name="Group 21"/>
              <p:cNvGrpSpPr/>
              <p:nvPr/>
            </p:nvGrpSpPr>
            <p:grpSpPr>
              <a:xfrm>
                <a:off x="2390457" y="450173"/>
                <a:ext cx="2924875" cy="355502"/>
                <a:chOff x="2390457" y="450173"/>
                <a:chExt cx="2924875" cy="355502"/>
              </a:xfrm>
            </p:grpSpPr>
            <p:sp>
              <p:nvSpPr>
                <p:cNvPr id="47" name="Rounded Rectangle 46"/>
                <p:cNvSpPr/>
                <p:nvPr/>
              </p:nvSpPr>
              <p:spPr>
                <a:xfrm>
                  <a:off x="2390457" y="450173"/>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8" name="Rounded Rectangle 4"/>
                <p:cNvSpPr/>
                <p:nvPr/>
              </p:nvSpPr>
              <p:spPr>
                <a:xfrm>
                  <a:off x="2407811" y="46752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Consulting</a:t>
                  </a:r>
                  <a:endParaRPr lang="en-US" sz="2400" kern="1200" dirty="0">
                    <a:effectLst>
                      <a:outerShdw blurRad="38100" dist="38100" dir="2700000" algn="tl">
                        <a:srgbClr val="000000">
                          <a:alpha val="43137"/>
                        </a:srgbClr>
                      </a:outerShdw>
                    </a:effectLst>
                  </a:endParaRPr>
                </a:p>
              </p:txBody>
            </p:sp>
          </p:grpSp>
          <p:grpSp>
            <p:nvGrpSpPr>
              <p:cNvPr id="23" name="Group 22"/>
              <p:cNvGrpSpPr/>
              <p:nvPr/>
            </p:nvGrpSpPr>
            <p:grpSpPr>
              <a:xfrm>
                <a:off x="2390457" y="850113"/>
                <a:ext cx="2924875" cy="355502"/>
                <a:chOff x="2390457" y="850113"/>
                <a:chExt cx="2924875" cy="355502"/>
              </a:xfrm>
            </p:grpSpPr>
            <p:sp>
              <p:nvSpPr>
                <p:cNvPr id="45" name="Rounded Rectangle 44"/>
                <p:cNvSpPr/>
                <p:nvPr/>
              </p:nvSpPr>
              <p:spPr>
                <a:xfrm>
                  <a:off x="2390457" y="850113"/>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6" name="Rounded Rectangle 6"/>
                <p:cNvSpPr/>
                <p:nvPr/>
              </p:nvSpPr>
              <p:spPr>
                <a:xfrm>
                  <a:off x="2407811" y="86746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Prerequisite checks</a:t>
                  </a:r>
                  <a:endParaRPr lang="en-US" sz="2400" kern="1200" dirty="0">
                    <a:effectLst>
                      <a:outerShdw blurRad="38100" dist="38100" dir="2700000" algn="tl">
                        <a:srgbClr val="000000">
                          <a:alpha val="43137"/>
                        </a:srgbClr>
                      </a:outerShdw>
                    </a:effectLst>
                  </a:endParaRPr>
                </a:p>
              </p:txBody>
            </p:sp>
          </p:grpSp>
          <p:grpSp>
            <p:nvGrpSpPr>
              <p:cNvPr id="24" name="Group 23"/>
              <p:cNvGrpSpPr/>
              <p:nvPr/>
            </p:nvGrpSpPr>
            <p:grpSpPr>
              <a:xfrm>
                <a:off x="2390457" y="1250053"/>
                <a:ext cx="2924875" cy="355502"/>
                <a:chOff x="2390457" y="1250053"/>
                <a:chExt cx="2924875" cy="355502"/>
              </a:xfrm>
            </p:grpSpPr>
            <p:sp>
              <p:nvSpPr>
                <p:cNvPr id="43" name="Rounded Rectangle 42"/>
                <p:cNvSpPr/>
                <p:nvPr/>
              </p:nvSpPr>
              <p:spPr>
                <a:xfrm>
                  <a:off x="2390457" y="1250053"/>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4" name="Rounded Rectangle 8"/>
                <p:cNvSpPr/>
                <p:nvPr/>
              </p:nvSpPr>
              <p:spPr>
                <a:xfrm>
                  <a:off x="2407811" y="1267407"/>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DB product Installation</a:t>
                  </a:r>
                  <a:endParaRPr lang="en-US" sz="2400" kern="1200" dirty="0">
                    <a:effectLst>
                      <a:outerShdw blurRad="38100" dist="38100" dir="2700000" algn="tl">
                        <a:srgbClr val="000000">
                          <a:alpha val="43137"/>
                        </a:srgbClr>
                      </a:outerShdw>
                    </a:effectLst>
                  </a:endParaRPr>
                </a:p>
              </p:txBody>
            </p:sp>
          </p:grpSp>
          <p:grpSp>
            <p:nvGrpSpPr>
              <p:cNvPr id="25" name="Group 24"/>
              <p:cNvGrpSpPr/>
              <p:nvPr/>
            </p:nvGrpSpPr>
            <p:grpSpPr>
              <a:xfrm>
                <a:off x="2390457" y="1649994"/>
                <a:ext cx="2924875" cy="355502"/>
                <a:chOff x="2390457" y="1649994"/>
                <a:chExt cx="2924875" cy="355502"/>
              </a:xfrm>
            </p:grpSpPr>
            <p:sp>
              <p:nvSpPr>
                <p:cNvPr id="41" name="Rounded Rectangle 40"/>
                <p:cNvSpPr/>
                <p:nvPr/>
              </p:nvSpPr>
              <p:spPr>
                <a:xfrm>
                  <a:off x="2390457" y="1649994"/>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2" name="Rounded Rectangle 10"/>
                <p:cNvSpPr/>
                <p:nvPr/>
              </p:nvSpPr>
              <p:spPr>
                <a:xfrm>
                  <a:off x="2407811" y="166734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Backup Strategies</a:t>
                  </a:r>
                  <a:endParaRPr lang="en-US" sz="2400" kern="1200" dirty="0">
                    <a:effectLst>
                      <a:outerShdw blurRad="38100" dist="38100" dir="2700000" algn="tl">
                        <a:srgbClr val="000000">
                          <a:alpha val="43137"/>
                        </a:srgbClr>
                      </a:outerShdw>
                    </a:effectLst>
                  </a:endParaRPr>
                </a:p>
              </p:txBody>
            </p:sp>
          </p:grpSp>
          <p:grpSp>
            <p:nvGrpSpPr>
              <p:cNvPr id="26" name="Group 25"/>
              <p:cNvGrpSpPr/>
              <p:nvPr/>
            </p:nvGrpSpPr>
            <p:grpSpPr>
              <a:xfrm>
                <a:off x="2390457" y="2049934"/>
                <a:ext cx="2924875" cy="355502"/>
                <a:chOff x="2390457" y="2049934"/>
                <a:chExt cx="2924875" cy="355502"/>
              </a:xfrm>
            </p:grpSpPr>
            <p:sp>
              <p:nvSpPr>
                <p:cNvPr id="39" name="Rounded Rectangle 38"/>
                <p:cNvSpPr/>
                <p:nvPr/>
              </p:nvSpPr>
              <p:spPr>
                <a:xfrm>
                  <a:off x="2390457" y="2049934"/>
                  <a:ext cx="2924875" cy="355502"/>
                </a:xfrm>
                <a:prstGeom prst="roundRect">
                  <a:avLst/>
                </a:prstGeom>
                <a:sp3d z="152400" extrusionH="63500" prstMaterial="matte">
                  <a:bevelT w="50800" h="19050" prst="relaxedInset"/>
                  <a:contourClr>
                    <a:schemeClr val="bg1"/>
                  </a:contourClr>
                </a:sp3d>
              </p:spPr>
              <p:style>
                <a:lnRef idx="0">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0" name="Rounded Rectangle 12"/>
                <p:cNvSpPr/>
                <p:nvPr/>
              </p:nvSpPr>
              <p:spPr>
                <a:xfrm>
                  <a:off x="2407811" y="206728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Implement Backups</a:t>
                  </a:r>
                  <a:endParaRPr lang="en-US" sz="2400" kern="1200" dirty="0">
                    <a:effectLst>
                      <a:outerShdw blurRad="38100" dist="38100" dir="2700000" algn="tl">
                        <a:srgbClr val="000000">
                          <a:alpha val="43137"/>
                        </a:srgbClr>
                      </a:outerShdw>
                    </a:effectLst>
                  </a:endParaRPr>
                </a:p>
              </p:txBody>
            </p:sp>
          </p:grpSp>
          <p:grpSp>
            <p:nvGrpSpPr>
              <p:cNvPr id="27" name="Group 26"/>
              <p:cNvGrpSpPr/>
              <p:nvPr/>
            </p:nvGrpSpPr>
            <p:grpSpPr>
              <a:xfrm>
                <a:off x="2390457" y="2449874"/>
                <a:ext cx="2924875" cy="355502"/>
                <a:chOff x="2390457" y="2449874"/>
                <a:chExt cx="2924875" cy="355502"/>
              </a:xfrm>
            </p:grpSpPr>
            <p:sp>
              <p:nvSpPr>
                <p:cNvPr id="37" name="Rounded Rectangle 36"/>
                <p:cNvSpPr/>
                <p:nvPr/>
              </p:nvSpPr>
              <p:spPr>
                <a:xfrm>
                  <a:off x="2390457" y="2449874"/>
                  <a:ext cx="2924875" cy="355502"/>
                </a:xfrm>
                <a:prstGeom prst="roundRect">
                  <a:avLst/>
                </a:prstGeom>
                <a:sp3d z="152400" extrusionH="63500" prstMaterial="matte">
                  <a:bevelT w="50800" h="19050" prst="relaxedInset"/>
                  <a:contourClr>
                    <a:schemeClr val="bg1"/>
                  </a:contourClr>
                </a:sp3d>
              </p:spPr>
              <p:style>
                <a:lnRef idx="0">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8" name="Rounded Rectangle 14"/>
                <p:cNvSpPr/>
                <p:nvPr/>
              </p:nvSpPr>
              <p:spPr>
                <a:xfrm>
                  <a:off x="2407811" y="246722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Monitoring Setup</a:t>
                  </a:r>
                  <a:endParaRPr lang="en-US" sz="2400" kern="1200" dirty="0">
                    <a:effectLst>
                      <a:outerShdw blurRad="38100" dist="38100" dir="2700000" algn="tl">
                        <a:srgbClr val="000000">
                          <a:alpha val="43137"/>
                        </a:srgbClr>
                      </a:outerShdw>
                    </a:effectLst>
                  </a:endParaRPr>
                </a:p>
              </p:txBody>
            </p:sp>
          </p:grpSp>
          <p:grpSp>
            <p:nvGrpSpPr>
              <p:cNvPr id="28" name="Group 27"/>
              <p:cNvGrpSpPr/>
              <p:nvPr/>
            </p:nvGrpSpPr>
            <p:grpSpPr>
              <a:xfrm>
                <a:off x="2390457" y="2849814"/>
                <a:ext cx="2924875" cy="355502"/>
                <a:chOff x="2390457" y="2849814"/>
                <a:chExt cx="2924875" cy="355502"/>
              </a:xfrm>
            </p:grpSpPr>
            <p:sp>
              <p:nvSpPr>
                <p:cNvPr id="35" name="Rounded Rectangle 34"/>
                <p:cNvSpPr/>
                <p:nvPr/>
              </p:nvSpPr>
              <p:spPr>
                <a:xfrm>
                  <a:off x="2390457" y="2849814"/>
                  <a:ext cx="2924875" cy="355502"/>
                </a:xfrm>
                <a:prstGeom prst="roundRect">
                  <a:avLst/>
                </a:prstGeom>
                <a:sp3d z="152400" extrusionH="63500" prstMaterial="matte">
                  <a:bevelT w="50800" h="19050" prst="relaxedInset"/>
                  <a:contourClr>
                    <a:schemeClr val="bg1"/>
                  </a:contourClr>
                </a:sp3d>
              </p:spPr>
              <p:style>
                <a:lnRef idx="0">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6" name="Rounded Rectangle 16"/>
                <p:cNvSpPr/>
                <p:nvPr/>
              </p:nvSpPr>
              <p:spPr>
                <a:xfrm>
                  <a:off x="2407811" y="2867168"/>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Test Database</a:t>
                  </a:r>
                  <a:endParaRPr lang="en-US" sz="2400" kern="1200" dirty="0">
                    <a:effectLst>
                      <a:outerShdw blurRad="38100" dist="38100" dir="2700000" algn="tl">
                        <a:srgbClr val="000000">
                          <a:alpha val="43137"/>
                        </a:srgbClr>
                      </a:outerShdw>
                    </a:effectLst>
                  </a:endParaRPr>
                </a:p>
              </p:txBody>
            </p:sp>
          </p:grpSp>
          <p:grpSp>
            <p:nvGrpSpPr>
              <p:cNvPr id="29" name="Group 28"/>
              <p:cNvGrpSpPr/>
              <p:nvPr/>
            </p:nvGrpSpPr>
            <p:grpSpPr>
              <a:xfrm>
                <a:off x="2390457" y="3249755"/>
                <a:ext cx="2924875" cy="355502"/>
                <a:chOff x="2390457" y="3249755"/>
                <a:chExt cx="2924875" cy="355502"/>
              </a:xfrm>
            </p:grpSpPr>
            <p:sp>
              <p:nvSpPr>
                <p:cNvPr id="33" name="Rounded Rectangle 32"/>
                <p:cNvSpPr/>
                <p:nvPr/>
              </p:nvSpPr>
              <p:spPr>
                <a:xfrm>
                  <a:off x="2390457" y="3249755"/>
                  <a:ext cx="2924875" cy="355502"/>
                </a:xfrm>
                <a:prstGeom prst="roundRect">
                  <a:avLst/>
                </a:prstGeom>
                <a:sp3d z="152400" extrusionH="63500" prstMaterial="matte">
                  <a:bevelT w="50800" h="19050" prst="relaxedInset"/>
                  <a:contourClr>
                    <a:schemeClr val="bg1"/>
                  </a:contourClr>
                </a:sp3d>
              </p:spPr>
              <p:style>
                <a:lnRef idx="0">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4" name="Rounded Rectangle 18"/>
                <p:cNvSpPr/>
                <p:nvPr/>
              </p:nvSpPr>
              <p:spPr>
                <a:xfrm>
                  <a:off x="2407811" y="326710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Test Backup and Restore </a:t>
                  </a:r>
                  <a:endParaRPr lang="en-US" sz="2400" kern="1200" dirty="0">
                    <a:effectLst>
                      <a:outerShdw blurRad="38100" dist="38100" dir="2700000" algn="tl">
                        <a:srgbClr val="000000">
                          <a:alpha val="43137"/>
                        </a:srgbClr>
                      </a:outerShdw>
                    </a:effectLst>
                  </a:endParaRPr>
                </a:p>
              </p:txBody>
            </p:sp>
          </p:grpSp>
          <p:grpSp>
            <p:nvGrpSpPr>
              <p:cNvPr id="30" name="Group 29"/>
              <p:cNvGrpSpPr/>
              <p:nvPr/>
            </p:nvGrpSpPr>
            <p:grpSpPr>
              <a:xfrm>
                <a:off x="2390457" y="3649695"/>
                <a:ext cx="2924875" cy="355502"/>
                <a:chOff x="2390457" y="3649695"/>
                <a:chExt cx="2924875" cy="355502"/>
              </a:xfrm>
            </p:grpSpPr>
            <p:sp>
              <p:nvSpPr>
                <p:cNvPr id="31" name="Rounded Rectangle 30"/>
                <p:cNvSpPr/>
                <p:nvPr/>
              </p:nvSpPr>
              <p:spPr>
                <a:xfrm>
                  <a:off x="2390457" y="3649695"/>
                  <a:ext cx="2924875" cy="355502"/>
                </a:xfrm>
                <a:prstGeom prst="roundRect">
                  <a:avLst/>
                </a:prstGeom>
                <a:sp3d z="152400" extrusionH="63500" prstMaterial="matte">
                  <a:bevelT w="50800" h="19050" prst="relaxedInset"/>
                  <a:contourClr>
                    <a:schemeClr val="bg1"/>
                  </a:contourClr>
                </a:sp3d>
              </p:spPr>
              <p:style>
                <a:lnRef idx="0">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2" name="Rounded Rectangle 20"/>
                <p:cNvSpPr/>
                <p:nvPr/>
              </p:nvSpPr>
              <p:spPr>
                <a:xfrm>
                  <a:off x="2407811" y="3667049"/>
                  <a:ext cx="2890167" cy="320794"/>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Documentation</a:t>
                  </a:r>
                  <a:endParaRPr lang="en-US" sz="2400" kern="1200" dirty="0">
                    <a:effectLst>
                      <a:outerShdw blurRad="38100" dist="38100" dir="2700000" algn="tl">
                        <a:srgbClr val="000000">
                          <a:alpha val="43137"/>
                        </a:srgbClr>
                      </a:outerShdw>
                    </a:effectLst>
                  </a:endParaRPr>
                </a:p>
              </p:txBody>
            </p:sp>
          </p:grpSp>
        </p:grpSp>
      </p:grpSp>
      <p:sp>
        <p:nvSpPr>
          <p:cNvPr id="49" name="Text Placeholder 24"/>
          <p:cNvSpPr txBox="1">
            <a:spLocks/>
          </p:cNvSpPr>
          <p:nvPr/>
        </p:nvSpPr>
        <p:spPr>
          <a:xfrm>
            <a:off x="7203014" y="479244"/>
            <a:ext cx="4795918"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Our Approach</a:t>
            </a:r>
          </a:p>
        </p:txBody>
      </p:sp>
      <p:sp>
        <p:nvSpPr>
          <p:cNvPr id="50" name="Text Placeholder 24"/>
          <p:cNvSpPr txBox="1">
            <a:spLocks/>
          </p:cNvSpPr>
          <p:nvPr/>
        </p:nvSpPr>
        <p:spPr>
          <a:xfrm>
            <a:off x="2740980" y="476489"/>
            <a:ext cx="4795918" cy="523207"/>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Our </a:t>
            </a:r>
            <a:r>
              <a:rPr lang="en-US" sz="3200" dirty="0" smtClean="0"/>
              <a:t>Capabilities</a:t>
            </a:r>
            <a:endParaRPr lang="en-US" sz="3200" dirty="0"/>
          </a:p>
        </p:txBody>
      </p:sp>
    </p:spTree>
    <p:extLst>
      <p:ext uri="{BB962C8B-B14F-4D97-AF65-F5344CB8AC3E}">
        <p14:creationId xmlns:p14="http://schemas.microsoft.com/office/powerpoint/2010/main" val="333107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dirty="0" smtClean="0"/>
              <a:t>©Nippon IT Solutions</a:t>
            </a:r>
          </a:p>
        </p:txBody>
      </p:sp>
      <p:sp>
        <p:nvSpPr>
          <p:cNvPr id="5" name="Slide Number Placeholder 4"/>
          <p:cNvSpPr>
            <a:spLocks noGrp="1"/>
          </p:cNvSpPr>
          <p:nvPr>
            <p:ph type="sldNum" sz="quarter" idx="12"/>
          </p:nvPr>
        </p:nvSpPr>
        <p:spPr/>
        <p:txBody>
          <a:bodyPr/>
          <a:lstStyle/>
          <a:p>
            <a:fld id="{7A3E93E6-B618-4B9C-8343-D9B8A6EA423B}" type="slidenum">
              <a:rPr lang="en-US" smtClean="0"/>
              <a:pPr/>
              <a:t>9</a:t>
            </a:fld>
            <a:endParaRPr lang="en-US" dirty="0"/>
          </a:p>
        </p:txBody>
      </p:sp>
      <p:grpSp>
        <p:nvGrpSpPr>
          <p:cNvPr id="6" name="Group 5"/>
          <p:cNvGrpSpPr/>
          <p:nvPr/>
        </p:nvGrpSpPr>
        <p:grpSpPr>
          <a:xfrm>
            <a:off x="0" y="360947"/>
            <a:ext cx="2509966" cy="5678906"/>
            <a:chOff x="2073" y="0"/>
            <a:chExt cx="2034286" cy="3702166"/>
          </a:xfrm>
          <a:solidFill>
            <a:srgbClr val="EC6A1E"/>
          </a:solidFill>
        </p:grpSpPr>
        <p:sp>
          <p:nvSpPr>
            <p:cNvPr id="7" name="Flowchart: Manual Operation 6"/>
            <p:cNvSpPr/>
            <p:nvPr/>
          </p:nvSpPr>
          <p:spPr>
            <a:xfrm rot="16200000">
              <a:off x="-831867" y="833940"/>
              <a:ext cx="3702166" cy="2034285"/>
            </a:xfrm>
            <a:prstGeom prst="flowChartManualOperation">
              <a:avLst/>
            </a:pr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8" name="Flowchart: Manual Operation 4"/>
            <p:cNvSpPr/>
            <p:nvPr/>
          </p:nvSpPr>
          <p:spPr>
            <a:xfrm>
              <a:off x="138592" y="1176827"/>
              <a:ext cx="1897767" cy="134851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7000" tIns="0" rIns="128442" bIns="0" numCol="1" spcCol="1270" anchor="t" anchorCtr="0">
              <a:noAutofit/>
            </a:bodyPr>
            <a:lstStyle/>
            <a:p>
              <a:pPr lvl="0">
                <a:spcAft>
                  <a:spcPts val="600"/>
                </a:spcAft>
              </a:pPr>
              <a:r>
                <a:rPr lang="en-IN" sz="2400" b="1" dirty="0">
                  <a:solidFill>
                    <a:schemeClr val="tx1"/>
                  </a:solidFill>
                  <a:effectLst>
                    <a:outerShdw blurRad="38100" dist="38100" dir="2700000" algn="tl">
                      <a:srgbClr val="000000">
                        <a:alpha val="43137"/>
                      </a:srgbClr>
                    </a:outerShdw>
                  </a:effectLst>
                </a:rPr>
                <a:t>Implementation</a:t>
              </a:r>
            </a:p>
            <a:p>
              <a:pPr marL="342900" lvl="1" indent="-342900">
                <a:spcAft>
                  <a:spcPts val="600"/>
                </a:spcAft>
                <a:buFont typeface="Arial" panose="020B0604020202020204" pitchFamily="34" charset="0"/>
                <a:buChar char="•"/>
              </a:pPr>
              <a:r>
                <a:rPr lang="en-IN" dirty="0">
                  <a:solidFill>
                    <a:schemeClr val="tx1"/>
                  </a:solidFill>
                </a:rPr>
                <a:t>DW-Database</a:t>
              </a:r>
            </a:p>
            <a:p>
              <a:pPr marL="342900" lvl="1" indent="-342900">
                <a:spcAft>
                  <a:spcPts val="600"/>
                </a:spcAft>
                <a:buFont typeface="Arial" panose="020B0604020202020204" pitchFamily="34" charset="0"/>
                <a:buChar char="•"/>
              </a:pPr>
              <a:r>
                <a:rPr lang="en-IN" sz="2000" b="1" dirty="0" smtClean="0">
                  <a:solidFill>
                    <a:schemeClr val="tx1"/>
                  </a:solidFill>
                </a:rPr>
                <a:t>BI</a:t>
              </a:r>
              <a:r>
                <a:rPr lang="en-IN" dirty="0" smtClean="0">
                  <a:solidFill>
                    <a:schemeClr val="tx1"/>
                  </a:solidFill>
                </a:rPr>
                <a:t> </a:t>
              </a:r>
              <a:r>
                <a:rPr lang="en-IN" sz="2000" b="1" dirty="0">
                  <a:solidFill>
                    <a:schemeClr val="tx1"/>
                  </a:solidFill>
                </a:rPr>
                <a:t>and</a:t>
              </a:r>
              <a:r>
                <a:rPr lang="en-IN" dirty="0">
                  <a:solidFill>
                    <a:schemeClr val="tx1"/>
                  </a:solidFill>
                </a:rPr>
                <a:t> </a:t>
              </a:r>
              <a:r>
                <a:rPr lang="en-IN" sz="2000" b="1" dirty="0">
                  <a:solidFill>
                    <a:schemeClr val="tx1"/>
                  </a:solidFill>
                </a:rPr>
                <a:t>Reporting</a:t>
              </a:r>
              <a:r>
                <a:rPr lang="en-IN" dirty="0">
                  <a:solidFill>
                    <a:schemeClr val="tx1"/>
                  </a:solidFill>
                </a:rPr>
                <a:t> </a:t>
              </a:r>
              <a:r>
                <a:rPr lang="en-IN" sz="2000" b="1" dirty="0">
                  <a:solidFill>
                    <a:schemeClr val="tx1"/>
                  </a:solidFill>
                </a:rPr>
                <a:t>Tools</a:t>
              </a:r>
            </a:p>
          </p:txBody>
        </p:sp>
      </p:grpSp>
      <p:sp>
        <p:nvSpPr>
          <p:cNvPr id="9" name="Footer Placeholder 3"/>
          <p:cNvSpPr txBox="1">
            <a:spLocks/>
          </p:cNvSpPr>
          <p:nvPr/>
        </p:nvSpPr>
        <p:spPr>
          <a:xfrm>
            <a:off x="1245704" y="6323586"/>
            <a:ext cx="5217941" cy="365125"/>
          </a:xfrm>
          <a:prstGeom prst="rect">
            <a:avLst/>
          </a:prstGeom>
        </p:spPr>
        <p:txBody>
          <a:bodyPr/>
          <a:lstStyle>
            <a:defPPr>
              <a:defRPr lang="en-US"/>
            </a:defPPr>
            <a:lvl1pPr marL="0" algn="l" defTabSz="914400" rtl="0" eaLnBrk="1" latinLnBrk="0" hangingPunct="1">
              <a:defRPr lang="en-US" sz="1200" kern="1200" dirty="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mtClean="0"/>
              <a:t>©Nippon IT Solutions</a:t>
            </a:r>
            <a:endParaRPr lang="en-IN"/>
          </a:p>
        </p:txBody>
      </p:sp>
      <p:sp>
        <p:nvSpPr>
          <p:cNvPr id="10" name="Slide Number Placeholder 4"/>
          <p:cNvSpPr txBox="1">
            <a:spLocks/>
          </p:cNvSpPr>
          <p:nvPr/>
        </p:nvSpPr>
        <p:spPr>
          <a:xfrm>
            <a:off x="8062282" y="6323587"/>
            <a:ext cx="976425" cy="365125"/>
          </a:xfrm>
          <a:prstGeom prst="rect">
            <a:avLst/>
          </a:prstGeom>
        </p:spPr>
        <p:txBody>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3E93E6-B618-4B9C-8343-D9B8A6EA423B}" type="slidenum">
              <a:rPr lang="en-US" smtClean="0"/>
              <a:pPr/>
              <a:t>9</a:t>
            </a:fld>
            <a:endParaRPr lang="en-US" dirty="0"/>
          </a:p>
        </p:txBody>
      </p:sp>
      <p:sp>
        <p:nvSpPr>
          <p:cNvPr id="11" name="Content Placeholder 2"/>
          <p:cNvSpPr txBox="1">
            <a:spLocks/>
          </p:cNvSpPr>
          <p:nvPr/>
        </p:nvSpPr>
        <p:spPr>
          <a:xfrm>
            <a:off x="2786691" y="738759"/>
            <a:ext cx="8667372" cy="34063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000" dirty="0" smtClean="0"/>
              <a:t>Consulting </a:t>
            </a:r>
          </a:p>
          <a:p>
            <a:pPr lvl="1">
              <a:buFont typeface="Wingdings" panose="05000000000000000000" pitchFamily="2" charset="2"/>
              <a:buChar char="Ø"/>
            </a:pPr>
            <a:r>
              <a:rPr lang="en-IN" sz="1600" dirty="0"/>
              <a:t>S</a:t>
            </a:r>
            <a:r>
              <a:rPr lang="en-IN" sz="1600" dirty="0" smtClean="0"/>
              <a:t>elect </a:t>
            </a:r>
            <a:r>
              <a:rPr lang="en-IN" sz="1600" dirty="0" smtClean="0"/>
              <a:t>best suited Tool for BI and </a:t>
            </a:r>
            <a:r>
              <a:rPr lang="en-IN" sz="1600" dirty="0" smtClean="0"/>
              <a:t>Reporting as per client requirements.</a:t>
            </a:r>
            <a:endParaRPr lang="en-IN" sz="1600" dirty="0" smtClean="0"/>
          </a:p>
          <a:p>
            <a:pPr lvl="1">
              <a:buFont typeface="Wingdings" panose="05000000000000000000" pitchFamily="2" charset="2"/>
              <a:buChar char="Ø"/>
            </a:pPr>
            <a:r>
              <a:rPr lang="en-IN" sz="1600" dirty="0" smtClean="0"/>
              <a:t>Implementation </a:t>
            </a:r>
            <a:r>
              <a:rPr lang="en-IN" sz="1600" dirty="0" smtClean="0"/>
              <a:t>Roadmap and Documentation.</a:t>
            </a:r>
            <a:endParaRPr lang="en-IN" sz="1600" dirty="0" smtClean="0"/>
          </a:p>
          <a:p>
            <a:pPr>
              <a:buFont typeface="Wingdings" panose="05000000000000000000" pitchFamily="2" charset="2"/>
              <a:buChar char="Ø"/>
            </a:pPr>
            <a:r>
              <a:rPr lang="en-IN" sz="2000" dirty="0" smtClean="0"/>
              <a:t>Implementation of the BI and Reporting tools </a:t>
            </a:r>
          </a:p>
          <a:p>
            <a:pPr lvl="1">
              <a:buFont typeface="Wingdings" panose="05000000000000000000" pitchFamily="2" charset="2"/>
              <a:buChar char="Ø"/>
            </a:pPr>
            <a:r>
              <a:rPr lang="en-IN" sz="1600" dirty="0" smtClean="0"/>
              <a:t>Infrastructure setup.</a:t>
            </a:r>
          </a:p>
          <a:p>
            <a:pPr lvl="1">
              <a:buFont typeface="Wingdings" panose="05000000000000000000" pitchFamily="2" charset="2"/>
              <a:buChar char="Ø"/>
            </a:pPr>
            <a:r>
              <a:rPr lang="en-IN" sz="1600" dirty="0" smtClean="0"/>
              <a:t>Installations and </a:t>
            </a:r>
            <a:r>
              <a:rPr lang="en-IN" sz="1600" dirty="0" smtClean="0"/>
              <a:t>Configuration</a:t>
            </a:r>
            <a:r>
              <a:rPr lang="en-IN" sz="1600" dirty="0" smtClean="0"/>
              <a:t>.</a:t>
            </a:r>
          </a:p>
          <a:p>
            <a:pPr>
              <a:buFont typeface="Wingdings" panose="05000000000000000000" pitchFamily="2" charset="2"/>
              <a:buChar char="Ø"/>
            </a:pPr>
            <a:r>
              <a:rPr lang="en-IN" sz="2000" dirty="0" smtClean="0"/>
              <a:t>Connectivity Tests with DWH and </a:t>
            </a:r>
            <a:r>
              <a:rPr lang="en-IN" sz="2000" dirty="0" smtClean="0"/>
              <a:t>Other sources and DB </a:t>
            </a:r>
            <a:r>
              <a:rPr lang="en-IN" sz="2000" dirty="0" smtClean="0"/>
              <a:t>servers.</a:t>
            </a:r>
          </a:p>
          <a:p>
            <a:pPr>
              <a:buFont typeface="Wingdings" panose="05000000000000000000" pitchFamily="2" charset="2"/>
              <a:buChar char="Ø"/>
            </a:pPr>
            <a:r>
              <a:rPr lang="en-IN" sz="2000" dirty="0" smtClean="0"/>
              <a:t>Post implementation and configuration  support for </a:t>
            </a:r>
            <a:r>
              <a:rPr lang="en-IN" sz="2000" dirty="0" smtClean="0"/>
              <a:t>preliminary setup </a:t>
            </a:r>
            <a:r>
              <a:rPr lang="en-IN" sz="2000" dirty="0" smtClean="0"/>
              <a:t>of the Development and deployment team.</a:t>
            </a:r>
          </a:p>
          <a:p>
            <a:pPr>
              <a:buFont typeface="Wingdings" panose="05000000000000000000" pitchFamily="2" charset="2"/>
              <a:buChar char="Ø"/>
            </a:pPr>
            <a:r>
              <a:rPr lang="en-IN" sz="2000" dirty="0" smtClean="0"/>
              <a:t>Documentation of implementation and Configuration.</a:t>
            </a:r>
          </a:p>
        </p:txBody>
      </p:sp>
      <p:pic>
        <p:nvPicPr>
          <p:cNvPr id="47" name="Picture 2" descr="http://www.wilsonurdaneta.com/wp-content/uploads/2015/04/SQL_SSI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0183" y="4646685"/>
            <a:ext cx="2879919" cy="98729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http://www.axline.com/wp-content/uploads/2013/01/B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7117" y="4888112"/>
            <a:ext cx="2574553" cy="7458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www.consultadd.com/wp-content/uploads/oracle-dataintegrator.jpg"/>
          <p:cNvPicPr>
            <a:picLocks noChangeAspect="1" noChangeArrowheads="1"/>
          </p:cNvPicPr>
          <p:nvPr/>
        </p:nvPicPr>
        <p:blipFill rotWithShape="1">
          <a:blip r:embed="rId4">
            <a:extLst>
              <a:ext uri="{28A0092B-C50C-407E-A947-70E740481C1C}">
                <a14:useLocalDpi xmlns:a14="http://schemas.microsoft.com/office/drawing/2010/main" val="0"/>
              </a:ext>
            </a:extLst>
          </a:blip>
          <a:srcRect t="16867" b="16894"/>
          <a:stretch/>
        </p:blipFill>
        <p:spPr bwMode="auto">
          <a:xfrm>
            <a:off x="2914808" y="4662814"/>
            <a:ext cx="2850931" cy="107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129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pponits_template.potx" id="{F0B1FF59-EBDC-4349-A579-55E8D774ABCD}" vid="{627AA175-B192-4304-B47D-680FC4E9A0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Nipponits_template</Template>
  <TotalTime>5162</TotalTime>
  <Words>2713</Words>
  <Application>Microsoft Office PowerPoint</Application>
  <PresentationFormat>Widescreen</PresentationFormat>
  <Paragraphs>494</Paragraphs>
  <Slides>26</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Calibri Light</vt:lpstr>
      <vt:lpstr>DJB Straight Up Now</vt:lpstr>
      <vt:lpstr>Wingdings</vt:lpstr>
      <vt:lpstr>Office Theme</vt:lpstr>
      <vt:lpstr>CorelDRAW</vt:lpstr>
      <vt:lpstr>PowerPoint Presentation</vt:lpstr>
      <vt:lpstr>About Nippon ITS </vt:lpstr>
      <vt:lpstr>Data warehouse and BI offerings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Mistry</dc:creator>
  <cp:lastModifiedBy>Vinay Mistry</cp:lastModifiedBy>
  <cp:revision>194</cp:revision>
  <dcterms:created xsi:type="dcterms:W3CDTF">2015-04-20T06:35:57Z</dcterms:created>
  <dcterms:modified xsi:type="dcterms:W3CDTF">2015-06-15T12:48:13Z</dcterms:modified>
</cp:coreProperties>
</file>